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4" r:id="rId2"/>
    <p:sldId id="271" r:id="rId3"/>
    <p:sldId id="258" r:id="rId4"/>
    <p:sldId id="286" r:id="rId5"/>
    <p:sldId id="265" r:id="rId6"/>
    <p:sldId id="281" r:id="rId7"/>
    <p:sldId id="282" r:id="rId8"/>
    <p:sldId id="283" r:id="rId9"/>
    <p:sldId id="284" r:id="rId10"/>
    <p:sldId id="285" r:id="rId11"/>
    <p:sldId id="270" r:id="rId12"/>
    <p:sldId id="276" r:id="rId13"/>
    <p:sldId id="277" r:id="rId14"/>
    <p:sldId id="278" r:id="rId15"/>
    <p:sldId id="280" r:id="rId16"/>
    <p:sldId id="287" r:id="rId17"/>
    <p:sldId id="261" r:id="rId18"/>
    <p:sldId id="267" r:id="rId19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enkata Sai Prasannakumar Tummala" initials="VSPT" lastIdx="1" clrIdx="0">
    <p:extLst>
      <p:ext uri="{19B8F6BF-5375-455C-9EA6-DF929625EA0E}">
        <p15:presenceInfo xmlns:p15="http://schemas.microsoft.com/office/powerpoint/2012/main" userId="S-1-5-21-4183091382-3611863718-1819472055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AD1"/>
    <a:srgbClr val="CFC493"/>
    <a:srgbClr val="006747"/>
    <a:srgbClr val="466069"/>
    <a:srgbClr val="7E96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4674"/>
  </p:normalViewPr>
  <p:slideViewPr>
    <p:cSldViewPr snapToGrid="0" snapToObjects="1">
      <p:cViewPr varScale="1">
        <p:scale>
          <a:sx n="107" d="100"/>
          <a:sy n="107" d="100"/>
        </p:scale>
        <p:origin x="893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4-25T17:39:33.012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FC0D6F-8482-43AC-94DD-A88770B7BAB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F4DD6B5-3C0F-4DC6-809B-CD6C34518DE2}">
      <dgm:prSet/>
      <dgm:spPr/>
      <dgm:t>
        <a:bodyPr/>
        <a:lstStyle/>
        <a:p>
          <a:pPr algn="just">
            <a:defRPr cap="all"/>
          </a:pPr>
          <a:r>
            <a:rPr lang="en-US" dirty="0">
              <a:solidFill>
                <a:schemeClr val="bg1"/>
              </a:solidFill>
            </a:rPr>
            <a:t>CMS is a university website that talks about the courses offered in the college.</a:t>
          </a:r>
        </a:p>
      </dgm:t>
    </dgm:pt>
    <dgm:pt modelId="{390C1702-EE21-4A82-A708-3C58E91C8948}" type="parTrans" cxnId="{42A63D02-1B43-4722-A995-BC79EA293173}">
      <dgm:prSet/>
      <dgm:spPr/>
      <dgm:t>
        <a:bodyPr/>
        <a:lstStyle/>
        <a:p>
          <a:endParaRPr lang="en-US"/>
        </a:p>
      </dgm:t>
    </dgm:pt>
    <dgm:pt modelId="{917875F4-DD69-4B76-9576-73B2550A0CFF}" type="sibTrans" cxnId="{42A63D02-1B43-4722-A995-BC79EA293173}">
      <dgm:prSet/>
      <dgm:spPr/>
      <dgm:t>
        <a:bodyPr/>
        <a:lstStyle/>
        <a:p>
          <a:endParaRPr lang="en-US"/>
        </a:p>
      </dgm:t>
    </dgm:pt>
    <dgm:pt modelId="{0465F7AB-EF50-4B25-A852-43BDBE636D36}">
      <dgm:prSet/>
      <dgm:spPr/>
      <dgm:t>
        <a:bodyPr/>
        <a:lstStyle/>
        <a:p>
          <a:pPr algn="just">
            <a:defRPr cap="all"/>
          </a:pPr>
          <a:r>
            <a:rPr lang="en-US" dirty="0">
              <a:solidFill>
                <a:schemeClr val="bg1"/>
              </a:solidFill>
            </a:rPr>
            <a:t>Visitors can get an idea of the courses offered in the college, track progress of college ranking and have an idea of number of enrollments every year </a:t>
          </a:r>
          <a:r>
            <a:rPr lang="en-US" dirty="0" err="1">
              <a:solidFill>
                <a:schemeClr val="bg1"/>
              </a:solidFill>
            </a:rPr>
            <a:t>alongst</a:t>
          </a:r>
          <a:r>
            <a:rPr lang="en-US" dirty="0">
              <a:solidFill>
                <a:schemeClr val="bg1"/>
              </a:solidFill>
            </a:rPr>
            <a:t> with the recruitment statistics. </a:t>
          </a:r>
        </a:p>
      </dgm:t>
    </dgm:pt>
    <dgm:pt modelId="{0FF14874-3C9F-4297-89DD-DE501C7A13EA}" type="parTrans" cxnId="{A2C5D94F-7ABB-42C6-B66E-0DE22AB294DC}">
      <dgm:prSet/>
      <dgm:spPr/>
      <dgm:t>
        <a:bodyPr/>
        <a:lstStyle/>
        <a:p>
          <a:endParaRPr lang="en-US"/>
        </a:p>
      </dgm:t>
    </dgm:pt>
    <dgm:pt modelId="{DE133171-413C-4961-AE23-0767F8A910E8}" type="sibTrans" cxnId="{A2C5D94F-7ABB-42C6-B66E-0DE22AB294DC}">
      <dgm:prSet/>
      <dgm:spPr/>
      <dgm:t>
        <a:bodyPr/>
        <a:lstStyle/>
        <a:p>
          <a:endParaRPr lang="en-US"/>
        </a:p>
      </dgm:t>
    </dgm:pt>
    <dgm:pt modelId="{F34A2C1D-BA14-44B2-B454-6E8B88ED0C8D}" type="pres">
      <dgm:prSet presAssocID="{93FC0D6F-8482-43AC-94DD-A88770B7BABD}" presName="root" presStyleCnt="0">
        <dgm:presLayoutVars>
          <dgm:dir/>
          <dgm:resizeHandles val="exact"/>
        </dgm:presLayoutVars>
      </dgm:prSet>
      <dgm:spPr/>
    </dgm:pt>
    <dgm:pt modelId="{3AF32836-7F55-4034-9F3D-BC39AA44A8C1}" type="pres">
      <dgm:prSet presAssocID="{6F4DD6B5-3C0F-4DC6-809B-CD6C34518DE2}" presName="compNode" presStyleCnt="0"/>
      <dgm:spPr/>
    </dgm:pt>
    <dgm:pt modelId="{63FC2A3D-33B9-4659-A1BE-A9374085DBFD}" type="pres">
      <dgm:prSet presAssocID="{6F4DD6B5-3C0F-4DC6-809B-CD6C34518DE2}" presName="iconBgRect" presStyleLbl="bgShp" presStyleIdx="0" presStyleCnt="2"/>
      <dgm:spPr/>
    </dgm:pt>
    <dgm:pt modelId="{37441BFE-3C3C-4A17-8846-CF88C4650A71}" type="pres">
      <dgm:prSet presAssocID="{6F4DD6B5-3C0F-4DC6-809B-CD6C34518DE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6C2FA789-1D19-4EFA-81DF-466BF6A8A6A4}" type="pres">
      <dgm:prSet presAssocID="{6F4DD6B5-3C0F-4DC6-809B-CD6C34518DE2}" presName="spaceRect" presStyleCnt="0"/>
      <dgm:spPr/>
    </dgm:pt>
    <dgm:pt modelId="{B6A325D6-731B-4062-924B-B40D67FE66D7}" type="pres">
      <dgm:prSet presAssocID="{6F4DD6B5-3C0F-4DC6-809B-CD6C34518DE2}" presName="textRect" presStyleLbl="revTx" presStyleIdx="0" presStyleCnt="2">
        <dgm:presLayoutVars>
          <dgm:chMax val="1"/>
          <dgm:chPref val="1"/>
        </dgm:presLayoutVars>
      </dgm:prSet>
      <dgm:spPr/>
    </dgm:pt>
    <dgm:pt modelId="{01F5CACD-AD59-4DA6-B1E0-3704F6885F7B}" type="pres">
      <dgm:prSet presAssocID="{917875F4-DD69-4B76-9576-73B2550A0CFF}" presName="sibTrans" presStyleCnt="0"/>
      <dgm:spPr/>
    </dgm:pt>
    <dgm:pt modelId="{417A83B7-9BDE-4B21-B81A-B22412DD0B11}" type="pres">
      <dgm:prSet presAssocID="{0465F7AB-EF50-4B25-A852-43BDBE636D36}" presName="compNode" presStyleCnt="0"/>
      <dgm:spPr/>
    </dgm:pt>
    <dgm:pt modelId="{3F9F4066-63E8-4DBE-9ED8-44148496602B}" type="pres">
      <dgm:prSet presAssocID="{0465F7AB-EF50-4B25-A852-43BDBE636D36}" presName="iconBgRect" presStyleLbl="bgShp" presStyleIdx="1" presStyleCnt="2"/>
      <dgm:spPr/>
    </dgm:pt>
    <dgm:pt modelId="{D9C5F966-E342-4A4B-A5C0-28389FE26A89}" type="pres">
      <dgm:prSet presAssocID="{0465F7AB-EF50-4B25-A852-43BDBE636D3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AC6D4FD5-B53E-4550-B74A-4E721A6E6DFC}" type="pres">
      <dgm:prSet presAssocID="{0465F7AB-EF50-4B25-A852-43BDBE636D36}" presName="spaceRect" presStyleCnt="0"/>
      <dgm:spPr/>
    </dgm:pt>
    <dgm:pt modelId="{B366D6F9-62C4-48D4-96B9-C8A466698A12}" type="pres">
      <dgm:prSet presAssocID="{0465F7AB-EF50-4B25-A852-43BDBE636D36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42A63D02-1B43-4722-A995-BC79EA293173}" srcId="{93FC0D6F-8482-43AC-94DD-A88770B7BABD}" destId="{6F4DD6B5-3C0F-4DC6-809B-CD6C34518DE2}" srcOrd="0" destOrd="0" parTransId="{390C1702-EE21-4A82-A708-3C58E91C8948}" sibTransId="{917875F4-DD69-4B76-9576-73B2550A0CFF}"/>
    <dgm:cxn modelId="{A2C5D94F-7ABB-42C6-B66E-0DE22AB294DC}" srcId="{93FC0D6F-8482-43AC-94DD-A88770B7BABD}" destId="{0465F7AB-EF50-4B25-A852-43BDBE636D36}" srcOrd="1" destOrd="0" parTransId="{0FF14874-3C9F-4297-89DD-DE501C7A13EA}" sibTransId="{DE133171-413C-4961-AE23-0767F8A910E8}"/>
    <dgm:cxn modelId="{09330E8C-1332-4376-BCD1-553AD5FAB019}" type="presOf" srcId="{0465F7AB-EF50-4B25-A852-43BDBE636D36}" destId="{B366D6F9-62C4-48D4-96B9-C8A466698A12}" srcOrd="0" destOrd="0" presId="urn:microsoft.com/office/officeart/2018/5/layout/IconCircleLabelList"/>
    <dgm:cxn modelId="{9D147BB0-C3B0-479D-A980-86C1D6612A8B}" type="presOf" srcId="{6F4DD6B5-3C0F-4DC6-809B-CD6C34518DE2}" destId="{B6A325D6-731B-4062-924B-B40D67FE66D7}" srcOrd="0" destOrd="0" presId="urn:microsoft.com/office/officeart/2018/5/layout/IconCircleLabelList"/>
    <dgm:cxn modelId="{1BA074E8-9640-40EA-B5FA-C1061565A845}" type="presOf" srcId="{93FC0D6F-8482-43AC-94DD-A88770B7BABD}" destId="{F34A2C1D-BA14-44B2-B454-6E8B88ED0C8D}" srcOrd="0" destOrd="0" presId="urn:microsoft.com/office/officeart/2018/5/layout/IconCircleLabelList"/>
    <dgm:cxn modelId="{D35B9578-ACF1-45B4-BAB9-C4603CF2DA12}" type="presParOf" srcId="{F34A2C1D-BA14-44B2-B454-6E8B88ED0C8D}" destId="{3AF32836-7F55-4034-9F3D-BC39AA44A8C1}" srcOrd="0" destOrd="0" presId="urn:microsoft.com/office/officeart/2018/5/layout/IconCircleLabelList"/>
    <dgm:cxn modelId="{3FA76215-A57F-4D27-9E8A-B756808CFDD0}" type="presParOf" srcId="{3AF32836-7F55-4034-9F3D-BC39AA44A8C1}" destId="{63FC2A3D-33B9-4659-A1BE-A9374085DBFD}" srcOrd="0" destOrd="0" presId="urn:microsoft.com/office/officeart/2018/5/layout/IconCircleLabelList"/>
    <dgm:cxn modelId="{6FA4030B-6B12-4D0A-939C-C56B6250FDCC}" type="presParOf" srcId="{3AF32836-7F55-4034-9F3D-BC39AA44A8C1}" destId="{37441BFE-3C3C-4A17-8846-CF88C4650A71}" srcOrd="1" destOrd="0" presId="urn:microsoft.com/office/officeart/2018/5/layout/IconCircleLabelList"/>
    <dgm:cxn modelId="{B7783CD3-FC67-4487-96A1-A5D54DD87F6F}" type="presParOf" srcId="{3AF32836-7F55-4034-9F3D-BC39AA44A8C1}" destId="{6C2FA789-1D19-4EFA-81DF-466BF6A8A6A4}" srcOrd="2" destOrd="0" presId="urn:microsoft.com/office/officeart/2018/5/layout/IconCircleLabelList"/>
    <dgm:cxn modelId="{2A906472-75C8-40FE-A043-B614C4E38896}" type="presParOf" srcId="{3AF32836-7F55-4034-9F3D-BC39AA44A8C1}" destId="{B6A325D6-731B-4062-924B-B40D67FE66D7}" srcOrd="3" destOrd="0" presId="urn:microsoft.com/office/officeart/2018/5/layout/IconCircleLabelList"/>
    <dgm:cxn modelId="{F38E16BD-2E47-4445-8639-18CFF579D7C1}" type="presParOf" srcId="{F34A2C1D-BA14-44B2-B454-6E8B88ED0C8D}" destId="{01F5CACD-AD59-4DA6-B1E0-3704F6885F7B}" srcOrd="1" destOrd="0" presId="urn:microsoft.com/office/officeart/2018/5/layout/IconCircleLabelList"/>
    <dgm:cxn modelId="{AEDBD05C-EEFD-46C5-832A-A5F254E796C9}" type="presParOf" srcId="{F34A2C1D-BA14-44B2-B454-6E8B88ED0C8D}" destId="{417A83B7-9BDE-4B21-B81A-B22412DD0B11}" srcOrd="2" destOrd="0" presId="urn:microsoft.com/office/officeart/2018/5/layout/IconCircleLabelList"/>
    <dgm:cxn modelId="{46AF6543-F95C-4F4A-9DB1-B5729B0746DD}" type="presParOf" srcId="{417A83B7-9BDE-4B21-B81A-B22412DD0B11}" destId="{3F9F4066-63E8-4DBE-9ED8-44148496602B}" srcOrd="0" destOrd="0" presId="urn:microsoft.com/office/officeart/2018/5/layout/IconCircleLabelList"/>
    <dgm:cxn modelId="{AE6931B7-B32B-4F19-B360-67AD2E6396E9}" type="presParOf" srcId="{417A83B7-9BDE-4B21-B81A-B22412DD0B11}" destId="{D9C5F966-E342-4A4B-A5C0-28389FE26A89}" srcOrd="1" destOrd="0" presId="urn:microsoft.com/office/officeart/2018/5/layout/IconCircleLabelList"/>
    <dgm:cxn modelId="{295F7F4B-6084-4D26-9915-AB9A8665D010}" type="presParOf" srcId="{417A83B7-9BDE-4B21-B81A-B22412DD0B11}" destId="{AC6D4FD5-B53E-4550-B74A-4E721A6E6DFC}" srcOrd="2" destOrd="0" presId="urn:microsoft.com/office/officeart/2018/5/layout/IconCircleLabelList"/>
    <dgm:cxn modelId="{73E1498B-64EB-4DBB-BD66-E644F8C609F6}" type="presParOf" srcId="{417A83B7-9BDE-4B21-B81A-B22412DD0B11}" destId="{B366D6F9-62C4-48D4-96B9-C8A466698A1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3F185D-75CE-4F52-A386-40324CF1F369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88CD33C2-7926-4E21-85AB-5A81E866FF8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Don’t wait for the last hour </a:t>
          </a:r>
          <a:r>
            <a:rPr lang="en-US" dirty="0">
              <a:sym typeface="Wingdings" panose="05000000000000000000" pitchFamily="2" charset="2"/>
            </a:rPr>
            <a:t></a:t>
          </a:r>
          <a:r>
            <a:rPr lang="en-US" dirty="0"/>
            <a:t>.</a:t>
          </a:r>
        </a:p>
      </dgm:t>
    </dgm:pt>
    <dgm:pt modelId="{ECF48E82-D675-418A-ABCB-1581B63E425E}" type="parTrans" cxnId="{3E16674B-A0E4-49C7-BFE6-AA9A834FC2F9}">
      <dgm:prSet/>
      <dgm:spPr/>
      <dgm:t>
        <a:bodyPr/>
        <a:lstStyle/>
        <a:p>
          <a:endParaRPr lang="en-US"/>
        </a:p>
      </dgm:t>
    </dgm:pt>
    <dgm:pt modelId="{2D7BC73C-FBEF-402D-9FD1-F13493E2A5D0}" type="sibTrans" cxnId="{3E16674B-A0E4-49C7-BFE6-AA9A834FC2F9}">
      <dgm:prSet/>
      <dgm:spPr/>
      <dgm:t>
        <a:bodyPr/>
        <a:lstStyle/>
        <a:p>
          <a:endParaRPr lang="en-US"/>
        </a:p>
      </dgm:t>
    </dgm:pt>
    <dgm:pt modelId="{0D50803E-E9AA-44EC-83C7-8E25A80B5FB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Have an image of desired outcome in your head.</a:t>
          </a:r>
        </a:p>
      </dgm:t>
    </dgm:pt>
    <dgm:pt modelId="{44F09CB6-509A-4243-93A1-7D00D1E570FF}" type="parTrans" cxnId="{AA8414D4-AE71-4076-9E56-DA527D26595E}">
      <dgm:prSet/>
      <dgm:spPr/>
      <dgm:t>
        <a:bodyPr/>
        <a:lstStyle/>
        <a:p>
          <a:endParaRPr lang="en-US"/>
        </a:p>
      </dgm:t>
    </dgm:pt>
    <dgm:pt modelId="{6EF0EA1B-AEB9-4D0C-BDA7-0440B0D9B8CF}" type="sibTrans" cxnId="{AA8414D4-AE71-4076-9E56-DA527D26595E}">
      <dgm:prSet/>
      <dgm:spPr/>
      <dgm:t>
        <a:bodyPr/>
        <a:lstStyle/>
        <a:p>
          <a:endParaRPr lang="en-US"/>
        </a:p>
      </dgm:t>
    </dgm:pt>
    <dgm:pt modelId="{49999E1E-9E08-48D9-A303-6353F6C12A3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Look , feel and compatibility of the website is the key.</a:t>
          </a:r>
        </a:p>
      </dgm:t>
    </dgm:pt>
    <dgm:pt modelId="{1D9422DB-66BD-465C-A233-32831C0574AC}" type="parTrans" cxnId="{7B06C29B-9A95-4BDB-9F3A-C09AE64A76FE}">
      <dgm:prSet/>
      <dgm:spPr/>
      <dgm:t>
        <a:bodyPr/>
        <a:lstStyle/>
        <a:p>
          <a:endParaRPr lang="en-US"/>
        </a:p>
      </dgm:t>
    </dgm:pt>
    <dgm:pt modelId="{12CE4883-2EC0-48C7-81C4-7DA20F418766}" type="sibTrans" cxnId="{7B06C29B-9A95-4BDB-9F3A-C09AE64A76FE}">
      <dgm:prSet/>
      <dgm:spPr/>
      <dgm:t>
        <a:bodyPr/>
        <a:lstStyle/>
        <a:p>
          <a:endParaRPr lang="en-US"/>
        </a:p>
      </dgm:t>
    </dgm:pt>
    <dgm:pt modelId="{60E0847D-AEF5-484D-AB0D-BCDD38C5F2D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Keep it simple and clean(No fancy and useless clutter).</a:t>
          </a:r>
        </a:p>
      </dgm:t>
    </dgm:pt>
    <dgm:pt modelId="{1245B046-25D3-4FD7-A81E-52100CC2BF19}" type="parTrans" cxnId="{ABAF41E6-5C5A-4446-AC78-E901BA60AB84}">
      <dgm:prSet/>
      <dgm:spPr/>
      <dgm:t>
        <a:bodyPr/>
        <a:lstStyle/>
        <a:p>
          <a:endParaRPr lang="en-US"/>
        </a:p>
      </dgm:t>
    </dgm:pt>
    <dgm:pt modelId="{231FD2AA-E3D4-488A-914E-B6CE7DD1AF37}" type="sibTrans" cxnId="{ABAF41E6-5C5A-4446-AC78-E901BA60AB84}">
      <dgm:prSet/>
      <dgm:spPr/>
      <dgm:t>
        <a:bodyPr/>
        <a:lstStyle/>
        <a:p>
          <a:endParaRPr lang="en-US"/>
        </a:p>
      </dgm:t>
    </dgm:pt>
    <dgm:pt modelId="{FD84ADCC-2E7B-47B4-A835-FC9FD91015F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Try to achieve the desired result with the least amount of possible code.</a:t>
          </a:r>
        </a:p>
      </dgm:t>
    </dgm:pt>
    <dgm:pt modelId="{4FBEA430-0502-472D-A751-0C5D8DACCDF3}" type="parTrans" cxnId="{E7E1AAA1-C8AC-494B-9382-7D39E691C0C7}">
      <dgm:prSet/>
      <dgm:spPr/>
      <dgm:t>
        <a:bodyPr/>
        <a:lstStyle/>
        <a:p>
          <a:endParaRPr lang="en-US"/>
        </a:p>
      </dgm:t>
    </dgm:pt>
    <dgm:pt modelId="{2C168627-30FE-4B70-8139-EB282AD7E5EF}" type="sibTrans" cxnId="{E7E1AAA1-C8AC-494B-9382-7D39E691C0C7}">
      <dgm:prSet/>
      <dgm:spPr/>
      <dgm:t>
        <a:bodyPr/>
        <a:lstStyle/>
        <a:p>
          <a:endParaRPr lang="en-US"/>
        </a:p>
      </dgm:t>
    </dgm:pt>
    <dgm:pt modelId="{054A4B18-9C0D-4BE0-83E1-82885544F35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Easy navigation is encouraged. </a:t>
          </a:r>
        </a:p>
      </dgm:t>
    </dgm:pt>
    <dgm:pt modelId="{449EB856-5527-49D2-90EE-466B4B94D136}" type="parTrans" cxnId="{E8859A22-3EC2-4544-848C-B1921BF3BD07}">
      <dgm:prSet/>
      <dgm:spPr/>
      <dgm:t>
        <a:bodyPr/>
        <a:lstStyle/>
        <a:p>
          <a:endParaRPr lang="en-US"/>
        </a:p>
      </dgm:t>
    </dgm:pt>
    <dgm:pt modelId="{9A1252B8-BE06-4C14-AB83-C9C15AD8D083}" type="sibTrans" cxnId="{E8859A22-3EC2-4544-848C-B1921BF3BD07}">
      <dgm:prSet/>
      <dgm:spPr/>
      <dgm:t>
        <a:bodyPr/>
        <a:lstStyle/>
        <a:p>
          <a:endParaRPr lang="en-US"/>
        </a:p>
      </dgm:t>
    </dgm:pt>
    <dgm:pt modelId="{1578D584-65A9-4D74-98CA-839CFF3F1763}" type="pres">
      <dgm:prSet presAssocID="{9C3F185D-75CE-4F52-A386-40324CF1F369}" presName="root" presStyleCnt="0">
        <dgm:presLayoutVars>
          <dgm:dir/>
          <dgm:resizeHandles val="exact"/>
        </dgm:presLayoutVars>
      </dgm:prSet>
      <dgm:spPr/>
    </dgm:pt>
    <dgm:pt modelId="{F822908E-3046-4F33-AD70-20D707E69AC7}" type="pres">
      <dgm:prSet presAssocID="{88CD33C2-7926-4E21-85AB-5A81E866FF81}" presName="compNode" presStyleCnt="0"/>
      <dgm:spPr/>
    </dgm:pt>
    <dgm:pt modelId="{50E6CDDC-D49A-4846-8C00-988773482B9C}" type="pres">
      <dgm:prSet presAssocID="{88CD33C2-7926-4E21-85AB-5A81E866FF81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781D3465-C500-4EEB-9B94-CAF0E2505E07}" type="pres">
      <dgm:prSet presAssocID="{88CD33C2-7926-4E21-85AB-5A81E866FF81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fused Person"/>
        </a:ext>
      </dgm:extLst>
    </dgm:pt>
    <dgm:pt modelId="{91C9312A-6C8F-46D1-A220-CB9A30A4A3A4}" type="pres">
      <dgm:prSet presAssocID="{88CD33C2-7926-4E21-85AB-5A81E866FF81}" presName="spaceRect" presStyleCnt="0"/>
      <dgm:spPr/>
    </dgm:pt>
    <dgm:pt modelId="{640A1CB8-9120-455D-BB66-F44D8EFD489B}" type="pres">
      <dgm:prSet presAssocID="{88CD33C2-7926-4E21-85AB-5A81E866FF81}" presName="textRect" presStyleLbl="revTx" presStyleIdx="0" presStyleCnt="6">
        <dgm:presLayoutVars>
          <dgm:chMax val="1"/>
          <dgm:chPref val="1"/>
        </dgm:presLayoutVars>
      </dgm:prSet>
      <dgm:spPr/>
    </dgm:pt>
    <dgm:pt modelId="{8677199E-3859-48E6-83C7-62B1AF40A043}" type="pres">
      <dgm:prSet presAssocID="{2D7BC73C-FBEF-402D-9FD1-F13493E2A5D0}" presName="sibTrans" presStyleCnt="0"/>
      <dgm:spPr/>
    </dgm:pt>
    <dgm:pt modelId="{D010237A-547B-4594-843F-59C24340CA7C}" type="pres">
      <dgm:prSet presAssocID="{0D50803E-E9AA-44EC-83C7-8E25A80B5FB0}" presName="compNode" presStyleCnt="0"/>
      <dgm:spPr/>
    </dgm:pt>
    <dgm:pt modelId="{F4A7388A-CCBC-4EE0-AEFB-A2E668B8C360}" type="pres">
      <dgm:prSet presAssocID="{0D50803E-E9AA-44EC-83C7-8E25A80B5FB0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07DEF540-E95C-49C2-B547-2560B3579597}" type="pres">
      <dgm:prSet presAssocID="{0D50803E-E9AA-44EC-83C7-8E25A80B5FB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006743E-A7FD-4383-8163-F835CEC78FA3}" type="pres">
      <dgm:prSet presAssocID="{0D50803E-E9AA-44EC-83C7-8E25A80B5FB0}" presName="spaceRect" presStyleCnt="0"/>
      <dgm:spPr/>
    </dgm:pt>
    <dgm:pt modelId="{CF2F39C7-2328-4B22-AE6D-8666A88F65C6}" type="pres">
      <dgm:prSet presAssocID="{0D50803E-E9AA-44EC-83C7-8E25A80B5FB0}" presName="textRect" presStyleLbl="revTx" presStyleIdx="1" presStyleCnt="6">
        <dgm:presLayoutVars>
          <dgm:chMax val="1"/>
          <dgm:chPref val="1"/>
        </dgm:presLayoutVars>
      </dgm:prSet>
      <dgm:spPr/>
    </dgm:pt>
    <dgm:pt modelId="{C49C8D70-983B-4060-9DC0-9EC55597A4E1}" type="pres">
      <dgm:prSet presAssocID="{6EF0EA1B-AEB9-4D0C-BDA7-0440B0D9B8CF}" presName="sibTrans" presStyleCnt="0"/>
      <dgm:spPr/>
    </dgm:pt>
    <dgm:pt modelId="{63618DEA-2923-4E43-B273-4BA1632DB196}" type="pres">
      <dgm:prSet presAssocID="{49999E1E-9E08-48D9-A303-6353F6C12A35}" presName="compNode" presStyleCnt="0"/>
      <dgm:spPr/>
    </dgm:pt>
    <dgm:pt modelId="{C277C587-0469-465B-8B11-DEEEEA9F5FAC}" type="pres">
      <dgm:prSet presAssocID="{49999E1E-9E08-48D9-A303-6353F6C12A35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99C2AC32-29CF-4ABB-8C74-4BF538223792}" type="pres">
      <dgm:prSet presAssocID="{49999E1E-9E08-48D9-A303-6353F6C12A35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C88DB968-29DA-46FD-9842-2CD937270844}" type="pres">
      <dgm:prSet presAssocID="{49999E1E-9E08-48D9-A303-6353F6C12A35}" presName="spaceRect" presStyleCnt="0"/>
      <dgm:spPr/>
    </dgm:pt>
    <dgm:pt modelId="{6D0DCA42-3735-4C89-9CB7-0F34819512F1}" type="pres">
      <dgm:prSet presAssocID="{49999E1E-9E08-48D9-A303-6353F6C12A35}" presName="textRect" presStyleLbl="revTx" presStyleIdx="2" presStyleCnt="6">
        <dgm:presLayoutVars>
          <dgm:chMax val="1"/>
          <dgm:chPref val="1"/>
        </dgm:presLayoutVars>
      </dgm:prSet>
      <dgm:spPr/>
    </dgm:pt>
    <dgm:pt modelId="{7E0C4195-42F9-4761-87AD-1AAE1C74406C}" type="pres">
      <dgm:prSet presAssocID="{12CE4883-2EC0-48C7-81C4-7DA20F418766}" presName="sibTrans" presStyleCnt="0"/>
      <dgm:spPr/>
    </dgm:pt>
    <dgm:pt modelId="{35BA5082-3B01-4E2E-89DB-7A19E451678C}" type="pres">
      <dgm:prSet presAssocID="{60E0847D-AEF5-484D-AB0D-BCDD38C5F2D0}" presName="compNode" presStyleCnt="0"/>
      <dgm:spPr/>
    </dgm:pt>
    <dgm:pt modelId="{38FFB80A-BF8B-4042-ABA5-3D2F1481521E}" type="pres">
      <dgm:prSet presAssocID="{60E0847D-AEF5-484D-AB0D-BCDD38C5F2D0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2C2E03BB-75AA-4565-88A3-873EDC1717FE}" type="pres">
      <dgm:prSet presAssocID="{60E0847D-AEF5-484D-AB0D-BCDD38C5F2D0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oker Hat"/>
        </a:ext>
      </dgm:extLst>
    </dgm:pt>
    <dgm:pt modelId="{DCF12FA8-0BCA-49AF-A852-2F75FAFE2380}" type="pres">
      <dgm:prSet presAssocID="{60E0847D-AEF5-484D-AB0D-BCDD38C5F2D0}" presName="spaceRect" presStyleCnt="0"/>
      <dgm:spPr/>
    </dgm:pt>
    <dgm:pt modelId="{56578F0C-1796-46C5-B2B4-F3AA6D18B953}" type="pres">
      <dgm:prSet presAssocID="{60E0847D-AEF5-484D-AB0D-BCDD38C5F2D0}" presName="textRect" presStyleLbl="revTx" presStyleIdx="3" presStyleCnt="6">
        <dgm:presLayoutVars>
          <dgm:chMax val="1"/>
          <dgm:chPref val="1"/>
        </dgm:presLayoutVars>
      </dgm:prSet>
      <dgm:spPr/>
    </dgm:pt>
    <dgm:pt modelId="{CC1F7C21-064A-404A-A0C9-9981B8B1FFEA}" type="pres">
      <dgm:prSet presAssocID="{231FD2AA-E3D4-488A-914E-B6CE7DD1AF37}" presName="sibTrans" presStyleCnt="0"/>
      <dgm:spPr/>
    </dgm:pt>
    <dgm:pt modelId="{14C55991-8E62-4057-A919-B42784D97BCE}" type="pres">
      <dgm:prSet presAssocID="{FD84ADCC-2E7B-47B4-A835-FC9FD91015F8}" presName="compNode" presStyleCnt="0"/>
      <dgm:spPr/>
    </dgm:pt>
    <dgm:pt modelId="{5DA92A35-9938-4A50-8DFD-733C5E2F5AD7}" type="pres">
      <dgm:prSet presAssocID="{FD84ADCC-2E7B-47B4-A835-FC9FD91015F8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A28E1D43-C688-481D-93A6-AC3BBBC17100}" type="pres">
      <dgm:prSet presAssocID="{FD84ADCC-2E7B-47B4-A835-FC9FD91015F8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8159B207-136E-411A-AD31-4F103EF10027}" type="pres">
      <dgm:prSet presAssocID="{FD84ADCC-2E7B-47B4-A835-FC9FD91015F8}" presName="spaceRect" presStyleCnt="0"/>
      <dgm:spPr/>
    </dgm:pt>
    <dgm:pt modelId="{C86BA684-4FB9-485E-A105-ADA9A2475D68}" type="pres">
      <dgm:prSet presAssocID="{FD84ADCC-2E7B-47B4-A835-FC9FD91015F8}" presName="textRect" presStyleLbl="revTx" presStyleIdx="4" presStyleCnt="6">
        <dgm:presLayoutVars>
          <dgm:chMax val="1"/>
          <dgm:chPref val="1"/>
        </dgm:presLayoutVars>
      </dgm:prSet>
      <dgm:spPr/>
    </dgm:pt>
    <dgm:pt modelId="{29D35246-6BBC-4172-A352-595F39CDA581}" type="pres">
      <dgm:prSet presAssocID="{2C168627-30FE-4B70-8139-EB282AD7E5EF}" presName="sibTrans" presStyleCnt="0"/>
      <dgm:spPr/>
    </dgm:pt>
    <dgm:pt modelId="{7A8867BA-AE4D-4480-979B-D94D4474437B}" type="pres">
      <dgm:prSet presAssocID="{054A4B18-9C0D-4BE0-83E1-82885544F352}" presName="compNode" presStyleCnt="0"/>
      <dgm:spPr/>
    </dgm:pt>
    <dgm:pt modelId="{A3448B66-58E5-4490-A36B-6326EEA10C76}" type="pres">
      <dgm:prSet presAssocID="{054A4B18-9C0D-4BE0-83E1-82885544F352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2E98B6BD-B0C4-4B93-BE5C-649558AC2FB8}" type="pres">
      <dgm:prSet presAssocID="{054A4B18-9C0D-4BE0-83E1-82885544F352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rection"/>
        </a:ext>
      </dgm:extLst>
    </dgm:pt>
    <dgm:pt modelId="{9F067A2E-55E3-4D6F-87D8-08BBB7DBCD27}" type="pres">
      <dgm:prSet presAssocID="{054A4B18-9C0D-4BE0-83E1-82885544F352}" presName="spaceRect" presStyleCnt="0"/>
      <dgm:spPr/>
    </dgm:pt>
    <dgm:pt modelId="{3A1466C4-77FD-49A0-A367-5B7EB273B0E5}" type="pres">
      <dgm:prSet presAssocID="{054A4B18-9C0D-4BE0-83E1-82885544F352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5DFB1709-7DD6-42BD-9817-1374599E556C}" type="presOf" srcId="{88CD33C2-7926-4E21-85AB-5A81E866FF81}" destId="{640A1CB8-9120-455D-BB66-F44D8EFD489B}" srcOrd="0" destOrd="0" presId="urn:microsoft.com/office/officeart/2018/5/layout/IconLeafLabelList"/>
    <dgm:cxn modelId="{19A12C11-9F48-405A-9DDF-CA913968EBC1}" type="presOf" srcId="{60E0847D-AEF5-484D-AB0D-BCDD38C5F2D0}" destId="{56578F0C-1796-46C5-B2B4-F3AA6D18B953}" srcOrd="0" destOrd="0" presId="urn:microsoft.com/office/officeart/2018/5/layout/IconLeafLabelList"/>
    <dgm:cxn modelId="{E8859A22-3EC2-4544-848C-B1921BF3BD07}" srcId="{9C3F185D-75CE-4F52-A386-40324CF1F369}" destId="{054A4B18-9C0D-4BE0-83E1-82885544F352}" srcOrd="5" destOrd="0" parTransId="{449EB856-5527-49D2-90EE-466B4B94D136}" sibTransId="{9A1252B8-BE06-4C14-AB83-C9C15AD8D083}"/>
    <dgm:cxn modelId="{D8A5D365-8BE1-4F90-8EB7-E6C190E8350D}" type="presOf" srcId="{FD84ADCC-2E7B-47B4-A835-FC9FD91015F8}" destId="{C86BA684-4FB9-485E-A105-ADA9A2475D68}" srcOrd="0" destOrd="0" presId="urn:microsoft.com/office/officeart/2018/5/layout/IconLeafLabelList"/>
    <dgm:cxn modelId="{3E16674B-A0E4-49C7-BFE6-AA9A834FC2F9}" srcId="{9C3F185D-75CE-4F52-A386-40324CF1F369}" destId="{88CD33C2-7926-4E21-85AB-5A81E866FF81}" srcOrd="0" destOrd="0" parTransId="{ECF48E82-D675-418A-ABCB-1581B63E425E}" sibTransId="{2D7BC73C-FBEF-402D-9FD1-F13493E2A5D0}"/>
    <dgm:cxn modelId="{E2B6EA88-C7B5-4758-B1A0-C0D8BF025B29}" type="presOf" srcId="{054A4B18-9C0D-4BE0-83E1-82885544F352}" destId="{3A1466C4-77FD-49A0-A367-5B7EB273B0E5}" srcOrd="0" destOrd="0" presId="urn:microsoft.com/office/officeart/2018/5/layout/IconLeafLabelList"/>
    <dgm:cxn modelId="{0411A68A-9FED-4115-97AF-950F6B26A9BA}" type="presOf" srcId="{0D50803E-E9AA-44EC-83C7-8E25A80B5FB0}" destId="{CF2F39C7-2328-4B22-AE6D-8666A88F65C6}" srcOrd="0" destOrd="0" presId="urn:microsoft.com/office/officeart/2018/5/layout/IconLeafLabelList"/>
    <dgm:cxn modelId="{7B06C29B-9A95-4BDB-9F3A-C09AE64A76FE}" srcId="{9C3F185D-75CE-4F52-A386-40324CF1F369}" destId="{49999E1E-9E08-48D9-A303-6353F6C12A35}" srcOrd="2" destOrd="0" parTransId="{1D9422DB-66BD-465C-A233-32831C0574AC}" sibTransId="{12CE4883-2EC0-48C7-81C4-7DA20F418766}"/>
    <dgm:cxn modelId="{E7E1AAA1-C8AC-494B-9382-7D39E691C0C7}" srcId="{9C3F185D-75CE-4F52-A386-40324CF1F369}" destId="{FD84ADCC-2E7B-47B4-A835-FC9FD91015F8}" srcOrd="4" destOrd="0" parTransId="{4FBEA430-0502-472D-A751-0C5D8DACCDF3}" sibTransId="{2C168627-30FE-4B70-8139-EB282AD7E5EF}"/>
    <dgm:cxn modelId="{00466CB5-D19D-495F-8E78-D2112CED0674}" type="presOf" srcId="{9C3F185D-75CE-4F52-A386-40324CF1F369}" destId="{1578D584-65A9-4D74-98CA-839CFF3F1763}" srcOrd="0" destOrd="0" presId="urn:microsoft.com/office/officeart/2018/5/layout/IconLeafLabelList"/>
    <dgm:cxn modelId="{CED651BB-4A27-4593-BBC1-04BF40BE476C}" type="presOf" srcId="{49999E1E-9E08-48D9-A303-6353F6C12A35}" destId="{6D0DCA42-3735-4C89-9CB7-0F34819512F1}" srcOrd="0" destOrd="0" presId="urn:microsoft.com/office/officeart/2018/5/layout/IconLeafLabelList"/>
    <dgm:cxn modelId="{AA8414D4-AE71-4076-9E56-DA527D26595E}" srcId="{9C3F185D-75CE-4F52-A386-40324CF1F369}" destId="{0D50803E-E9AA-44EC-83C7-8E25A80B5FB0}" srcOrd="1" destOrd="0" parTransId="{44F09CB6-509A-4243-93A1-7D00D1E570FF}" sibTransId="{6EF0EA1B-AEB9-4D0C-BDA7-0440B0D9B8CF}"/>
    <dgm:cxn modelId="{ABAF41E6-5C5A-4446-AC78-E901BA60AB84}" srcId="{9C3F185D-75CE-4F52-A386-40324CF1F369}" destId="{60E0847D-AEF5-484D-AB0D-BCDD38C5F2D0}" srcOrd="3" destOrd="0" parTransId="{1245B046-25D3-4FD7-A81E-52100CC2BF19}" sibTransId="{231FD2AA-E3D4-488A-914E-B6CE7DD1AF37}"/>
    <dgm:cxn modelId="{00687D98-DB2D-4FBC-A0F8-801A1BBE6CE9}" type="presParOf" srcId="{1578D584-65A9-4D74-98CA-839CFF3F1763}" destId="{F822908E-3046-4F33-AD70-20D707E69AC7}" srcOrd="0" destOrd="0" presId="urn:microsoft.com/office/officeart/2018/5/layout/IconLeafLabelList"/>
    <dgm:cxn modelId="{1255D8F9-2AA4-4077-817E-01AB7ABA5E9D}" type="presParOf" srcId="{F822908E-3046-4F33-AD70-20D707E69AC7}" destId="{50E6CDDC-D49A-4846-8C00-988773482B9C}" srcOrd="0" destOrd="0" presId="urn:microsoft.com/office/officeart/2018/5/layout/IconLeafLabelList"/>
    <dgm:cxn modelId="{EB28F3E0-789C-4200-8BF4-81BD82313B97}" type="presParOf" srcId="{F822908E-3046-4F33-AD70-20D707E69AC7}" destId="{781D3465-C500-4EEB-9B94-CAF0E2505E07}" srcOrd="1" destOrd="0" presId="urn:microsoft.com/office/officeart/2018/5/layout/IconLeafLabelList"/>
    <dgm:cxn modelId="{98D1598E-D01B-482B-B3D0-5B18ACE83B9B}" type="presParOf" srcId="{F822908E-3046-4F33-AD70-20D707E69AC7}" destId="{91C9312A-6C8F-46D1-A220-CB9A30A4A3A4}" srcOrd="2" destOrd="0" presId="urn:microsoft.com/office/officeart/2018/5/layout/IconLeafLabelList"/>
    <dgm:cxn modelId="{D6A2A5CA-5051-4BD3-9D55-61E5CBF53124}" type="presParOf" srcId="{F822908E-3046-4F33-AD70-20D707E69AC7}" destId="{640A1CB8-9120-455D-BB66-F44D8EFD489B}" srcOrd="3" destOrd="0" presId="urn:microsoft.com/office/officeart/2018/5/layout/IconLeafLabelList"/>
    <dgm:cxn modelId="{34C9D10E-C4CE-4D45-98FA-3B6970B34B82}" type="presParOf" srcId="{1578D584-65A9-4D74-98CA-839CFF3F1763}" destId="{8677199E-3859-48E6-83C7-62B1AF40A043}" srcOrd="1" destOrd="0" presId="urn:microsoft.com/office/officeart/2018/5/layout/IconLeafLabelList"/>
    <dgm:cxn modelId="{FF754F59-E81C-4B6C-9392-D92FF4E4CFFB}" type="presParOf" srcId="{1578D584-65A9-4D74-98CA-839CFF3F1763}" destId="{D010237A-547B-4594-843F-59C24340CA7C}" srcOrd="2" destOrd="0" presId="urn:microsoft.com/office/officeart/2018/5/layout/IconLeafLabelList"/>
    <dgm:cxn modelId="{2B92E04B-FE35-47ED-A785-3278CECEA7D6}" type="presParOf" srcId="{D010237A-547B-4594-843F-59C24340CA7C}" destId="{F4A7388A-CCBC-4EE0-AEFB-A2E668B8C360}" srcOrd="0" destOrd="0" presId="urn:microsoft.com/office/officeart/2018/5/layout/IconLeafLabelList"/>
    <dgm:cxn modelId="{91B8EA80-E021-4436-9CE6-4A4D889EFB28}" type="presParOf" srcId="{D010237A-547B-4594-843F-59C24340CA7C}" destId="{07DEF540-E95C-49C2-B547-2560B3579597}" srcOrd="1" destOrd="0" presId="urn:microsoft.com/office/officeart/2018/5/layout/IconLeafLabelList"/>
    <dgm:cxn modelId="{1509DCED-115F-4A1F-B8F7-05F4DBEE50FF}" type="presParOf" srcId="{D010237A-547B-4594-843F-59C24340CA7C}" destId="{0006743E-A7FD-4383-8163-F835CEC78FA3}" srcOrd="2" destOrd="0" presId="urn:microsoft.com/office/officeart/2018/5/layout/IconLeafLabelList"/>
    <dgm:cxn modelId="{E0ED18E2-989E-4657-BDB9-B694ECF8E8C7}" type="presParOf" srcId="{D010237A-547B-4594-843F-59C24340CA7C}" destId="{CF2F39C7-2328-4B22-AE6D-8666A88F65C6}" srcOrd="3" destOrd="0" presId="urn:microsoft.com/office/officeart/2018/5/layout/IconLeafLabelList"/>
    <dgm:cxn modelId="{564E7CB5-3B76-4D95-A239-B87F289FB269}" type="presParOf" srcId="{1578D584-65A9-4D74-98CA-839CFF3F1763}" destId="{C49C8D70-983B-4060-9DC0-9EC55597A4E1}" srcOrd="3" destOrd="0" presId="urn:microsoft.com/office/officeart/2018/5/layout/IconLeafLabelList"/>
    <dgm:cxn modelId="{5BC9A687-51B6-443B-AF4B-1EA8B4FAD2BE}" type="presParOf" srcId="{1578D584-65A9-4D74-98CA-839CFF3F1763}" destId="{63618DEA-2923-4E43-B273-4BA1632DB196}" srcOrd="4" destOrd="0" presId="urn:microsoft.com/office/officeart/2018/5/layout/IconLeafLabelList"/>
    <dgm:cxn modelId="{2F07E864-1B33-4DBB-BA6B-D418F5697589}" type="presParOf" srcId="{63618DEA-2923-4E43-B273-4BA1632DB196}" destId="{C277C587-0469-465B-8B11-DEEEEA9F5FAC}" srcOrd="0" destOrd="0" presId="urn:microsoft.com/office/officeart/2018/5/layout/IconLeafLabelList"/>
    <dgm:cxn modelId="{69A192D2-E705-4950-84DA-255955395BC9}" type="presParOf" srcId="{63618DEA-2923-4E43-B273-4BA1632DB196}" destId="{99C2AC32-29CF-4ABB-8C74-4BF538223792}" srcOrd="1" destOrd="0" presId="urn:microsoft.com/office/officeart/2018/5/layout/IconLeafLabelList"/>
    <dgm:cxn modelId="{963C794B-D9B5-4CFB-81F7-5904C70E704C}" type="presParOf" srcId="{63618DEA-2923-4E43-B273-4BA1632DB196}" destId="{C88DB968-29DA-46FD-9842-2CD937270844}" srcOrd="2" destOrd="0" presId="urn:microsoft.com/office/officeart/2018/5/layout/IconLeafLabelList"/>
    <dgm:cxn modelId="{25DA94FB-0109-45E0-9617-F269BEF53BE7}" type="presParOf" srcId="{63618DEA-2923-4E43-B273-4BA1632DB196}" destId="{6D0DCA42-3735-4C89-9CB7-0F34819512F1}" srcOrd="3" destOrd="0" presId="urn:microsoft.com/office/officeart/2018/5/layout/IconLeafLabelList"/>
    <dgm:cxn modelId="{C063F545-F91E-49AD-8431-2C698DABD492}" type="presParOf" srcId="{1578D584-65A9-4D74-98CA-839CFF3F1763}" destId="{7E0C4195-42F9-4761-87AD-1AAE1C74406C}" srcOrd="5" destOrd="0" presId="urn:microsoft.com/office/officeart/2018/5/layout/IconLeafLabelList"/>
    <dgm:cxn modelId="{E0C0FCF6-4D85-46B2-BC92-4B66DD0A932E}" type="presParOf" srcId="{1578D584-65A9-4D74-98CA-839CFF3F1763}" destId="{35BA5082-3B01-4E2E-89DB-7A19E451678C}" srcOrd="6" destOrd="0" presId="urn:microsoft.com/office/officeart/2018/5/layout/IconLeafLabelList"/>
    <dgm:cxn modelId="{930B6A20-424E-4279-8501-54A2CF958ACA}" type="presParOf" srcId="{35BA5082-3B01-4E2E-89DB-7A19E451678C}" destId="{38FFB80A-BF8B-4042-ABA5-3D2F1481521E}" srcOrd="0" destOrd="0" presId="urn:microsoft.com/office/officeart/2018/5/layout/IconLeafLabelList"/>
    <dgm:cxn modelId="{34CD2481-244A-4F20-9356-BE87FC743508}" type="presParOf" srcId="{35BA5082-3B01-4E2E-89DB-7A19E451678C}" destId="{2C2E03BB-75AA-4565-88A3-873EDC1717FE}" srcOrd="1" destOrd="0" presId="urn:microsoft.com/office/officeart/2018/5/layout/IconLeafLabelList"/>
    <dgm:cxn modelId="{2FD46099-A46A-4B1E-8C7B-016C989683D0}" type="presParOf" srcId="{35BA5082-3B01-4E2E-89DB-7A19E451678C}" destId="{DCF12FA8-0BCA-49AF-A852-2F75FAFE2380}" srcOrd="2" destOrd="0" presId="urn:microsoft.com/office/officeart/2018/5/layout/IconLeafLabelList"/>
    <dgm:cxn modelId="{D0EC9037-5E7C-44F7-8F77-B2E1B38249CD}" type="presParOf" srcId="{35BA5082-3B01-4E2E-89DB-7A19E451678C}" destId="{56578F0C-1796-46C5-B2B4-F3AA6D18B953}" srcOrd="3" destOrd="0" presId="urn:microsoft.com/office/officeart/2018/5/layout/IconLeafLabelList"/>
    <dgm:cxn modelId="{DDF19EC5-76BD-4C42-A3A0-3362BEE309AB}" type="presParOf" srcId="{1578D584-65A9-4D74-98CA-839CFF3F1763}" destId="{CC1F7C21-064A-404A-A0C9-9981B8B1FFEA}" srcOrd="7" destOrd="0" presId="urn:microsoft.com/office/officeart/2018/5/layout/IconLeafLabelList"/>
    <dgm:cxn modelId="{BA280E3B-2F80-4F16-9D95-4C09CF5354D0}" type="presParOf" srcId="{1578D584-65A9-4D74-98CA-839CFF3F1763}" destId="{14C55991-8E62-4057-A919-B42784D97BCE}" srcOrd="8" destOrd="0" presId="urn:microsoft.com/office/officeart/2018/5/layout/IconLeafLabelList"/>
    <dgm:cxn modelId="{4FAFED47-028E-4F94-9EC4-EDF66670ED7D}" type="presParOf" srcId="{14C55991-8E62-4057-A919-B42784D97BCE}" destId="{5DA92A35-9938-4A50-8DFD-733C5E2F5AD7}" srcOrd="0" destOrd="0" presId="urn:microsoft.com/office/officeart/2018/5/layout/IconLeafLabelList"/>
    <dgm:cxn modelId="{C250DAD8-C25E-4954-81E3-D594FF07128A}" type="presParOf" srcId="{14C55991-8E62-4057-A919-B42784D97BCE}" destId="{A28E1D43-C688-481D-93A6-AC3BBBC17100}" srcOrd="1" destOrd="0" presId="urn:microsoft.com/office/officeart/2018/5/layout/IconLeafLabelList"/>
    <dgm:cxn modelId="{FDAA3173-7A0B-41F5-9949-54892C9E058E}" type="presParOf" srcId="{14C55991-8E62-4057-A919-B42784D97BCE}" destId="{8159B207-136E-411A-AD31-4F103EF10027}" srcOrd="2" destOrd="0" presId="urn:microsoft.com/office/officeart/2018/5/layout/IconLeafLabelList"/>
    <dgm:cxn modelId="{83A02A96-CCF1-40E6-8734-60B1AE7A5410}" type="presParOf" srcId="{14C55991-8E62-4057-A919-B42784D97BCE}" destId="{C86BA684-4FB9-485E-A105-ADA9A2475D68}" srcOrd="3" destOrd="0" presId="urn:microsoft.com/office/officeart/2018/5/layout/IconLeafLabelList"/>
    <dgm:cxn modelId="{8BB874F0-79D0-4904-9885-298114442CC9}" type="presParOf" srcId="{1578D584-65A9-4D74-98CA-839CFF3F1763}" destId="{29D35246-6BBC-4172-A352-595F39CDA581}" srcOrd="9" destOrd="0" presId="urn:microsoft.com/office/officeart/2018/5/layout/IconLeafLabelList"/>
    <dgm:cxn modelId="{16D1CA2A-C508-4BE8-A15D-766DA6C82C11}" type="presParOf" srcId="{1578D584-65A9-4D74-98CA-839CFF3F1763}" destId="{7A8867BA-AE4D-4480-979B-D94D4474437B}" srcOrd="10" destOrd="0" presId="urn:microsoft.com/office/officeart/2018/5/layout/IconLeafLabelList"/>
    <dgm:cxn modelId="{5A1C53B6-26E5-467A-B559-25E2AB153347}" type="presParOf" srcId="{7A8867BA-AE4D-4480-979B-D94D4474437B}" destId="{A3448B66-58E5-4490-A36B-6326EEA10C76}" srcOrd="0" destOrd="0" presId="urn:microsoft.com/office/officeart/2018/5/layout/IconLeafLabelList"/>
    <dgm:cxn modelId="{48901035-DB69-453C-916F-1936498F351C}" type="presParOf" srcId="{7A8867BA-AE4D-4480-979B-D94D4474437B}" destId="{2E98B6BD-B0C4-4B93-BE5C-649558AC2FB8}" srcOrd="1" destOrd="0" presId="urn:microsoft.com/office/officeart/2018/5/layout/IconLeafLabelList"/>
    <dgm:cxn modelId="{D87703CA-0D46-4A3D-9933-D2706EF6843A}" type="presParOf" srcId="{7A8867BA-AE4D-4480-979B-D94D4474437B}" destId="{9F067A2E-55E3-4D6F-87D8-08BBB7DBCD27}" srcOrd="2" destOrd="0" presId="urn:microsoft.com/office/officeart/2018/5/layout/IconLeafLabelList"/>
    <dgm:cxn modelId="{972EA90F-36B5-420D-8880-390CD5D2C5C5}" type="presParOf" srcId="{7A8867BA-AE4D-4480-979B-D94D4474437B}" destId="{3A1466C4-77FD-49A0-A367-5B7EB273B0E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FC2A3D-33B9-4659-A1BE-A9374085DBFD}">
      <dsp:nvSpPr>
        <dsp:cNvPr id="0" name=""/>
        <dsp:cNvSpPr/>
      </dsp:nvSpPr>
      <dsp:spPr>
        <a:xfrm>
          <a:off x="1409007" y="799790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441BFE-3C3C-4A17-8846-CF88C4650A71}">
      <dsp:nvSpPr>
        <dsp:cNvPr id="0" name=""/>
        <dsp:cNvSpPr/>
      </dsp:nvSpPr>
      <dsp:spPr>
        <a:xfrm>
          <a:off x="1877007" y="1267790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A325D6-731B-4062-924B-B40D67FE66D7}">
      <dsp:nvSpPr>
        <dsp:cNvPr id="0" name=""/>
        <dsp:cNvSpPr/>
      </dsp:nvSpPr>
      <dsp:spPr>
        <a:xfrm>
          <a:off x="707006" y="3679790"/>
          <a:ext cx="3600000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just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>
              <a:solidFill>
                <a:schemeClr val="bg1"/>
              </a:solidFill>
            </a:rPr>
            <a:t>CMS is a university website that talks about the courses offered in the college.</a:t>
          </a:r>
        </a:p>
      </dsp:txBody>
      <dsp:txXfrm>
        <a:off x="707006" y="3679790"/>
        <a:ext cx="3600000" cy="742500"/>
      </dsp:txXfrm>
    </dsp:sp>
    <dsp:sp modelId="{3F9F4066-63E8-4DBE-9ED8-44148496602B}">
      <dsp:nvSpPr>
        <dsp:cNvPr id="0" name=""/>
        <dsp:cNvSpPr/>
      </dsp:nvSpPr>
      <dsp:spPr>
        <a:xfrm>
          <a:off x="5639007" y="799790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C5F966-E342-4A4B-A5C0-28389FE26A89}">
      <dsp:nvSpPr>
        <dsp:cNvPr id="0" name=""/>
        <dsp:cNvSpPr/>
      </dsp:nvSpPr>
      <dsp:spPr>
        <a:xfrm>
          <a:off x="6107007" y="1267790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66D6F9-62C4-48D4-96B9-C8A466698A12}">
      <dsp:nvSpPr>
        <dsp:cNvPr id="0" name=""/>
        <dsp:cNvSpPr/>
      </dsp:nvSpPr>
      <dsp:spPr>
        <a:xfrm>
          <a:off x="4937007" y="3679790"/>
          <a:ext cx="3600000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just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>
              <a:solidFill>
                <a:schemeClr val="bg1"/>
              </a:solidFill>
            </a:rPr>
            <a:t>Visitors can get an idea of the courses offered in the college, track progress of college ranking and have an idea of number of enrollments every year </a:t>
          </a:r>
          <a:r>
            <a:rPr lang="en-US" sz="1100" kern="1200" dirty="0" err="1">
              <a:solidFill>
                <a:schemeClr val="bg1"/>
              </a:solidFill>
            </a:rPr>
            <a:t>alongst</a:t>
          </a:r>
          <a:r>
            <a:rPr lang="en-US" sz="1100" kern="1200" dirty="0">
              <a:solidFill>
                <a:schemeClr val="bg1"/>
              </a:solidFill>
            </a:rPr>
            <a:t> with the recruitment statistics. </a:t>
          </a:r>
        </a:p>
      </dsp:txBody>
      <dsp:txXfrm>
        <a:off x="4937007" y="3679790"/>
        <a:ext cx="3600000" cy="74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E6CDDC-D49A-4846-8C00-988773482B9C}">
      <dsp:nvSpPr>
        <dsp:cNvPr id="0" name=""/>
        <dsp:cNvSpPr/>
      </dsp:nvSpPr>
      <dsp:spPr>
        <a:xfrm>
          <a:off x="306365" y="498849"/>
          <a:ext cx="954316" cy="954316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1D3465-C500-4EEB-9B94-CAF0E2505E07}">
      <dsp:nvSpPr>
        <dsp:cNvPr id="0" name=""/>
        <dsp:cNvSpPr/>
      </dsp:nvSpPr>
      <dsp:spPr>
        <a:xfrm>
          <a:off x="509744" y="702228"/>
          <a:ext cx="547558" cy="54755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0A1CB8-9120-455D-BB66-F44D8EFD489B}">
      <dsp:nvSpPr>
        <dsp:cNvPr id="0" name=""/>
        <dsp:cNvSpPr/>
      </dsp:nvSpPr>
      <dsp:spPr>
        <a:xfrm>
          <a:off x="1297" y="1750412"/>
          <a:ext cx="1564453" cy="625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Don’t wait for the last hour </a:t>
          </a:r>
          <a:r>
            <a:rPr lang="en-US" sz="1100" kern="1200" dirty="0">
              <a:sym typeface="Wingdings" panose="05000000000000000000" pitchFamily="2" charset="2"/>
            </a:rPr>
            <a:t></a:t>
          </a:r>
          <a:r>
            <a:rPr lang="en-US" sz="1100" kern="1200" dirty="0"/>
            <a:t>.</a:t>
          </a:r>
        </a:p>
      </dsp:txBody>
      <dsp:txXfrm>
        <a:off x="1297" y="1750412"/>
        <a:ext cx="1564453" cy="625781"/>
      </dsp:txXfrm>
    </dsp:sp>
    <dsp:sp modelId="{F4A7388A-CCBC-4EE0-AEFB-A2E668B8C360}">
      <dsp:nvSpPr>
        <dsp:cNvPr id="0" name=""/>
        <dsp:cNvSpPr/>
      </dsp:nvSpPr>
      <dsp:spPr>
        <a:xfrm>
          <a:off x="2144597" y="498849"/>
          <a:ext cx="954316" cy="954316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DEF540-E95C-49C2-B547-2560B3579597}">
      <dsp:nvSpPr>
        <dsp:cNvPr id="0" name=""/>
        <dsp:cNvSpPr/>
      </dsp:nvSpPr>
      <dsp:spPr>
        <a:xfrm>
          <a:off x="2347976" y="702228"/>
          <a:ext cx="547558" cy="54755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2F39C7-2328-4B22-AE6D-8666A88F65C6}">
      <dsp:nvSpPr>
        <dsp:cNvPr id="0" name=""/>
        <dsp:cNvSpPr/>
      </dsp:nvSpPr>
      <dsp:spPr>
        <a:xfrm>
          <a:off x="1839529" y="1750412"/>
          <a:ext cx="1564453" cy="625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Have an image of desired outcome in your head.</a:t>
          </a:r>
        </a:p>
      </dsp:txBody>
      <dsp:txXfrm>
        <a:off x="1839529" y="1750412"/>
        <a:ext cx="1564453" cy="625781"/>
      </dsp:txXfrm>
    </dsp:sp>
    <dsp:sp modelId="{C277C587-0469-465B-8B11-DEEEEA9F5FAC}">
      <dsp:nvSpPr>
        <dsp:cNvPr id="0" name=""/>
        <dsp:cNvSpPr/>
      </dsp:nvSpPr>
      <dsp:spPr>
        <a:xfrm>
          <a:off x="3982830" y="498849"/>
          <a:ext cx="954316" cy="954316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C2AC32-29CF-4ABB-8C74-4BF538223792}">
      <dsp:nvSpPr>
        <dsp:cNvPr id="0" name=""/>
        <dsp:cNvSpPr/>
      </dsp:nvSpPr>
      <dsp:spPr>
        <a:xfrm>
          <a:off x="4186209" y="702228"/>
          <a:ext cx="547558" cy="54755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0DCA42-3735-4C89-9CB7-0F34819512F1}">
      <dsp:nvSpPr>
        <dsp:cNvPr id="0" name=""/>
        <dsp:cNvSpPr/>
      </dsp:nvSpPr>
      <dsp:spPr>
        <a:xfrm>
          <a:off x="3677761" y="1750412"/>
          <a:ext cx="1564453" cy="625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Look , feel and compatibility of the website is the key.</a:t>
          </a:r>
        </a:p>
      </dsp:txBody>
      <dsp:txXfrm>
        <a:off x="3677761" y="1750412"/>
        <a:ext cx="1564453" cy="625781"/>
      </dsp:txXfrm>
    </dsp:sp>
    <dsp:sp modelId="{38FFB80A-BF8B-4042-ABA5-3D2F1481521E}">
      <dsp:nvSpPr>
        <dsp:cNvPr id="0" name=""/>
        <dsp:cNvSpPr/>
      </dsp:nvSpPr>
      <dsp:spPr>
        <a:xfrm>
          <a:off x="306365" y="2767306"/>
          <a:ext cx="954316" cy="954316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E03BB-75AA-4565-88A3-873EDC1717FE}">
      <dsp:nvSpPr>
        <dsp:cNvPr id="0" name=""/>
        <dsp:cNvSpPr/>
      </dsp:nvSpPr>
      <dsp:spPr>
        <a:xfrm>
          <a:off x="509744" y="2970685"/>
          <a:ext cx="547558" cy="54755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578F0C-1796-46C5-B2B4-F3AA6D18B953}">
      <dsp:nvSpPr>
        <dsp:cNvPr id="0" name=""/>
        <dsp:cNvSpPr/>
      </dsp:nvSpPr>
      <dsp:spPr>
        <a:xfrm>
          <a:off x="1297" y="4018869"/>
          <a:ext cx="1564453" cy="625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Keep it simple and clean(No fancy and useless clutter).</a:t>
          </a:r>
        </a:p>
      </dsp:txBody>
      <dsp:txXfrm>
        <a:off x="1297" y="4018869"/>
        <a:ext cx="1564453" cy="625781"/>
      </dsp:txXfrm>
    </dsp:sp>
    <dsp:sp modelId="{5DA92A35-9938-4A50-8DFD-733C5E2F5AD7}">
      <dsp:nvSpPr>
        <dsp:cNvPr id="0" name=""/>
        <dsp:cNvSpPr/>
      </dsp:nvSpPr>
      <dsp:spPr>
        <a:xfrm>
          <a:off x="2144597" y="2767306"/>
          <a:ext cx="954316" cy="954316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8E1D43-C688-481D-93A6-AC3BBBC17100}">
      <dsp:nvSpPr>
        <dsp:cNvPr id="0" name=""/>
        <dsp:cNvSpPr/>
      </dsp:nvSpPr>
      <dsp:spPr>
        <a:xfrm>
          <a:off x="2347976" y="2970685"/>
          <a:ext cx="547558" cy="54755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6BA684-4FB9-485E-A105-ADA9A2475D68}">
      <dsp:nvSpPr>
        <dsp:cNvPr id="0" name=""/>
        <dsp:cNvSpPr/>
      </dsp:nvSpPr>
      <dsp:spPr>
        <a:xfrm>
          <a:off x="1839529" y="4018869"/>
          <a:ext cx="1564453" cy="625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Try to achieve the desired result with the least amount of possible code.</a:t>
          </a:r>
        </a:p>
      </dsp:txBody>
      <dsp:txXfrm>
        <a:off x="1839529" y="4018869"/>
        <a:ext cx="1564453" cy="625781"/>
      </dsp:txXfrm>
    </dsp:sp>
    <dsp:sp modelId="{A3448B66-58E5-4490-A36B-6326EEA10C76}">
      <dsp:nvSpPr>
        <dsp:cNvPr id="0" name=""/>
        <dsp:cNvSpPr/>
      </dsp:nvSpPr>
      <dsp:spPr>
        <a:xfrm>
          <a:off x="3982830" y="2767306"/>
          <a:ext cx="954316" cy="954316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98B6BD-B0C4-4B93-BE5C-649558AC2FB8}">
      <dsp:nvSpPr>
        <dsp:cNvPr id="0" name=""/>
        <dsp:cNvSpPr/>
      </dsp:nvSpPr>
      <dsp:spPr>
        <a:xfrm>
          <a:off x="4186209" y="2970685"/>
          <a:ext cx="547558" cy="54755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1466C4-77FD-49A0-A367-5B7EB273B0E5}">
      <dsp:nvSpPr>
        <dsp:cNvPr id="0" name=""/>
        <dsp:cNvSpPr/>
      </dsp:nvSpPr>
      <dsp:spPr>
        <a:xfrm>
          <a:off x="3677761" y="4018869"/>
          <a:ext cx="1564453" cy="625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Easy navigation is encouraged. </a:t>
          </a:r>
        </a:p>
      </dsp:txBody>
      <dsp:txXfrm>
        <a:off x="3677761" y="4018869"/>
        <a:ext cx="1564453" cy="6257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662436F-7E1C-4543-917F-2DB7AF9C0A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470006"/>
            <a:ext cx="7886700" cy="1512038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707FAF2-9310-E64A-BF65-F16E6CD0423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3888" y="2002285"/>
            <a:ext cx="7886700" cy="562570"/>
          </a:xfrm>
        </p:spPr>
        <p:txBody>
          <a:bodyPr>
            <a:normAutofit/>
          </a:bodyPr>
          <a:lstStyle>
            <a:lvl1pPr marL="0" indent="0">
              <a:buNone/>
              <a:defRPr sz="1600" b="1" spc="10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D488C8C-1B01-554E-ACC6-8C39DB14C6A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23888" y="4409631"/>
            <a:ext cx="7886700" cy="297332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rgbClr val="ECEAD1"/>
                </a:solidFill>
                <a:effectLst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| Date</a:t>
            </a:r>
          </a:p>
        </p:txBody>
      </p:sp>
    </p:spTree>
    <p:extLst>
      <p:ext uri="{BB962C8B-B14F-4D97-AF65-F5344CB8AC3E}">
        <p14:creationId xmlns:p14="http://schemas.microsoft.com/office/powerpoint/2010/main" val="3196963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Header-Green">
    <p:bg>
      <p:bgPr>
        <a:solidFill>
          <a:srgbClr val="006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011204"/>
            <a:ext cx="7886700" cy="99417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Simple Break Section</a:t>
            </a:r>
          </a:p>
        </p:txBody>
      </p:sp>
    </p:spTree>
    <p:extLst>
      <p:ext uri="{BB962C8B-B14F-4D97-AF65-F5344CB8AC3E}">
        <p14:creationId xmlns:p14="http://schemas.microsoft.com/office/powerpoint/2010/main" val="1663764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Header-Gray">
    <p:bg>
      <p:bgPr>
        <a:solidFill>
          <a:srgbClr val="7E96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011204"/>
            <a:ext cx="7886700" cy="99417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Simple Break Section</a:t>
            </a:r>
          </a:p>
        </p:txBody>
      </p:sp>
    </p:spTree>
    <p:extLst>
      <p:ext uri="{BB962C8B-B14F-4D97-AF65-F5344CB8AC3E}">
        <p14:creationId xmlns:p14="http://schemas.microsoft.com/office/powerpoint/2010/main" val="2990483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-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A3B7135-3D78-0E4B-9C26-9E7303734618}"/>
              </a:ext>
            </a:extLst>
          </p:cNvPr>
          <p:cNvSpPr/>
          <p:nvPr userDrawn="1"/>
        </p:nvSpPr>
        <p:spPr>
          <a:xfrm>
            <a:off x="182880" y="219456"/>
            <a:ext cx="8750808" cy="4754880"/>
          </a:xfrm>
          <a:prstGeom prst="rect">
            <a:avLst/>
          </a:prstGeom>
          <a:solidFill>
            <a:srgbClr val="006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52DF257-01E2-CC4F-84E8-92951174B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011204"/>
            <a:ext cx="7886700" cy="99417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Simple Break Section</a:t>
            </a:r>
          </a:p>
        </p:txBody>
      </p:sp>
    </p:spTree>
    <p:extLst>
      <p:ext uri="{BB962C8B-B14F-4D97-AF65-F5344CB8AC3E}">
        <p14:creationId xmlns:p14="http://schemas.microsoft.com/office/powerpoint/2010/main" val="15481566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-Photo-2">
    <p:bg>
      <p:bgPr>
        <a:solidFill>
          <a:srgbClr val="006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011203"/>
            <a:ext cx="3145064" cy="2734967"/>
          </a:xfrm>
        </p:spPr>
        <p:txBody>
          <a:bodyPr anchor="t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Simple Break Section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5D0E8F77-71F3-F946-9D23-CC819E7051D6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572000" y="0"/>
            <a:ext cx="4572000" cy="5143500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30883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5F8F3-4D20-5E43-8EB9-992296EA04A9}"/>
              </a:ext>
            </a:extLst>
          </p:cNvPr>
          <p:cNvSpPr/>
          <p:nvPr userDrawn="1"/>
        </p:nvSpPr>
        <p:spPr>
          <a:xfrm>
            <a:off x="0" y="-34017"/>
            <a:ext cx="3887391" cy="5204389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4709" y="740569"/>
            <a:ext cx="4371831" cy="3655219"/>
          </a:xfrm>
        </p:spPr>
        <p:txBody>
          <a:bodyPr/>
          <a:lstStyle>
            <a:lvl1pPr>
              <a:defRPr sz="2400">
                <a:solidFill>
                  <a:srgbClr val="006747"/>
                </a:solidFill>
              </a:defRPr>
            </a:lvl1pPr>
            <a:lvl2pPr>
              <a:defRPr sz="2100">
                <a:solidFill>
                  <a:srgbClr val="006747"/>
                </a:solidFill>
              </a:defRPr>
            </a:lvl2pPr>
            <a:lvl3pPr>
              <a:defRPr sz="1800">
                <a:solidFill>
                  <a:srgbClr val="006747"/>
                </a:solidFill>
              </a:defRPr>
            </a:lvl3pPr>
            <a:lvl4pPr>
              <a:defRPr sz="1500">
                <a:solidFill>
                  <a:srgbClr val="006747"/>
                </a:solidFill>
              </a:defRPr>
            </a:lvl4pPr>
            <a:lvl5pPr>
              <a:defRPr sz="1500">
                <a:solidFill>
                  <a:srgbClr val="006747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2079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5F8F3-4D20-5E43-8EB9-992296EA04A9}"/>
              </a:ext>
            </a:extLst>
          </p:cNvPr>
          <p:cNvSpPr/>
          <p:nvPr userDrawn="1"/>
        </p:nvSpPr>
        <p:spPr>
          <a:xfrm>
            <a:off x="0" y="-34016"/>
            <a:ext cx="9144000" cy="2191590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0" y="342900"/>
            <a:ext cx="3099679" cy="1200150"/>
          </a:xfrm>
        </p:spPr>
        <p:txBody>
          <a:bodyPr anchor="b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383604"/>
            <a:ext cx="4034626" cy="220894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466069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C83AE0ED-DAFE-6347-ACD6-B8BA2CC2DB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33963" y="-33338"/>
            <a:ext cx="3606800" cy="3732213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51888F3-4D41-1847-B79F-091A153FEBA7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5033963" y="3871644"/>
            <a:ext cx="3606800" cy="453776"/>
          </a:xfrm>
        </p:spPr>
        <p:txBody>
          <a:bodyPr/>
          <a:lstStyle>
            <a:lvl1pPr marL="0" indent="0" algn="ctr">
              <a:buNone/>
              <a:defRPr sz="1200">
                <a:solidFill>
                  <a:srgbClr val="466069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6025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>
                <a:solidFill>
                  <a:srgbClr val="466069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BF4C2C-1ED6-0F47-810A-EE823A1E98D4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784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-log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66172" y="740569"/>
            <a:ext cx="2949178" cy="802480"/>
          </a:xfrm>
        </p:spPr>
        <p:txBody>
          <a:bodyPr anchor="b"/>
          <a:lstStyle>
            <a:lvl1pPr>
              <a:defRPr sz="2400"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66172" y="1543050"/>
            <a:ext cx="2949178" cy="2858691"/>
          </a:xfrm>
        </p:spPr>
        <p:txBody>
          <a:bodyPr/>
          <a:lstStyle>
            <a:lvl1pPr marL="0" indent="0">
              <a:buNone/>
              <a:defRPr sz="1200">
                <a:solidFill>
                  <a:srgbClr val="466069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hart Placeholder 5">
            <a:extLst>
              <a:ext uri="{FF2B5EF4-FFF2-40B4-BE49-F238E27FC236}">
                <a16:creationId xmlns:a16="http://schemas.microsoft.com/office/drawing/2014/main" id="{88B55E94-566B-064E-82B6-C977F84F7C65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60663" y="740569"/>
            <a:ext cx="4627562" cy="36544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9466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71098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20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8ED12-1E52-6C4E-9F94-C31ED28A5B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467360"/>
            <a:ext cx="7886700" cy="1087964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DF4F18-B776-DD4E-AAD8-649F4A38F1E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3888" y="1575565"/>
            <a:ext cx="7886700" cy="562570"/>
          </a:xfrm>
        </p:spPr>
        <p:txBody>
          <a:bodyPr>
            <a:normAutofit/>
          </a:bodyPr>
          <a:lstStyle>
            <a:lvl1pPr marL="0" indent="0" algn="r">
              <a:buNone/>
              <a:defRPr sz="1600" b="1" spc="10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C5BBF53-4D71-3C4A-B4D0-13621C769C28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23888" y="2296351"/>
            <a:ext cx="7886700" cy="297332"/>
          </a:xfrm>
        </p:spPr>
        <p:txBody>
          <a:bodyPr>
            <a:normAutofit/>
          </a:bodyPr>
          <a:lstStyle>
            <a:lvl1pPr marL="0" indent="0" algn="r">
              <a:buNone/>
              <a:defRPr sz="1400" b="0">
                <a:solidFill>
                  <a:srgbClr val="ECEAD1"/>
                </a:solidFill>
                <a:effectLst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| Date</a:t>
            </a:r>
          </a:p>
        </p:txBody>
      </p:sp>
    </p:spTree>
    <p:extLst>
      <p:ext uri="{BB962C8B-B14F-4D97-AF65-F5344CB8AC3E}">
        <p14:creationId xmlns:p14="http://schemas.microsoft.com/office/powerpoint/2010/main" val="438533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-Logo-1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75352"/>
            <a:ext cx="7886700" cy="692663"/>
          </a:xfrm>
        </p:spPr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56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-Logo-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745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B8BCE3-AF16-6D41-B95F-884EAC5A8EB3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153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982119-F744-1E4F-96A4-52E6E6E53056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35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73844"/>
            <a:ext cx="7886700" cy="994172"/>
          </a:xfrm>
        </p:spPr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B8BCE3-AF16-6D41-B95F-884EAC5A8EB3}"/>
              </a:ext>
            </a:extLst>
          </p:cNvPr>
          <p:cNvSpPr/>
          <p:nvPr userDrawn="1"/>
        </p:nvSpPr>
        <p:spPr>
          <a:xfrm>
            <a:off x="1" y="0"/>
            <a:ext cx="179462" cy="5143500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BB23591-16BE-954D-B59B-91BFDA6632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BE2CF947-D569-5840-90FE-2AE8871A80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8650" y="1369219"/>
            <a:ext cx="3874984" cy="326350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1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-3">
    <p:bg>
      <p:bgPr>
        <a:solidFill>
          <a:srgbClr val="EC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982119-F744-1E4F-96A4-52E6E6E53056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82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273844"/>
            <a:ext cx="7886700" cy="994172"/>
          </a:xfrm>
        </p:spPr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rgbClr val="006747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rgbClr val="006747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8CF8B-D494-CC47-8E2D-52DC8E8EF28F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911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30E96-9F1D-4749-BDBF-344ADF8F90F9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561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77" r:id="rId3"/>
    <p:sldLayoutId id="2147483676" r:id="rId4"/>
    <p:sldLayoutId id="2147483662" r:id="rId5"/>
    <p:sldLayoutId id="2147483664" r:id="rId6"/>
    <p:sldLayoutId id="2147483672" r:id="rId7"/>
    <p:sldLayoutId id="2147483675" r:id="rId8"/>
    <p:sldLayoutId id="2147483665" r:id="rId9"/>
    <p:sldLayoutId id="2147483666" r:id="rId10"/>
    <p:sldLayoutId id="2147483671" r:id="rId11"/>
    <p:sldLayoutId id="2147483667" r:id="rId12"/>
    <p:sldLayoutId id="2147483670" r:id="rId13"/>
    <p:sldLayoutId id="2147483668" r:id="rId14"/>
    <p:sldLayoutId id="2147483673" r:id="rId15"/>
    <p:sldLayoutId id="2147483669" r:id="rId16"/>
    <p:sldLayoutId id="2147483678" r:id="rId17"/>
    <p:sldLayoutId id="2147483674" r:id="rId18"/>
    <p:sldLayoutId id="2147483680" r:id="rId1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C6DCE-5506-AE49-9AA5-4EB0B2528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94" y="121443"/>
            <a:ext cx="7962900" cy="1585269"/>
          </a:xfrm>
        </p:spPr>
        <p:txBody>
          <a:bodyPr>
            <a:noAutofit/>
          </a:bodyPr>
          <a:lstStyle/>
          <a:p>
            <a:pPr algn="ctr"/>
            <a:r>
              <a:rPr lang="en-US" sz="2000" dirty="0"/>
              <a:t>ISM 6225 Distributed Information Systems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Instructor: Daniel Clinton</a:t>
            </a:r>
            <a:br>
              <a:rPr lang="en-US" sz="2000" dirty="0"/>
            </a:br>
            <a:r>
              <a:rPr lang="en-US" sz="2000" dirty="0"/>
              <a:t>Spring 2023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6915A3-AD07-F048-8B5A-7D44B354D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585269"/>
            <a:ext cx="7886700" cy="562570"/>
          </a:xfrm>
        </p:spPr>
        <p:txBody>
          <a:bodyPr>
            <a:normAutofit/>
          </a:bodyPr>
          <a:lstStyle/>
          <a:p>
            <a:r>
              <a:rPr lang="en-US" sz="2400" dirty="0"/>
              <a:t>Final Project Presentation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A854F3-E1E6-B445-9497-094416CE94BE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35731" y="2850356"/>
            <a:ext cx="8374857" cy="1799457"/>
          </a:xfrm>
        </p:spPr>
        <p:txBody>
          <a:bodyPr>
            <a:noAutofit/>
          </a:bodyPr>
          <a:lstStyle/>
          <a:p>
            <a:r>
              <a:rPr lang="en-US" sz="2000" dirty="0"/>
              <a:t>Group 4:</a:t>
            </a:r>
          </a:p>
          <a:p>
            <a:r>
              <a:rPr lang="en-US" sz="2000" dirty="0"/>
              <a:t>Prasanna Kumar Tummala</a:t>
            </a:r>
          </a:p>
          <a:p>
            <a:r>
              <a:rPr lang="en-US" sz="2000" dirty="0"/>
              <a:t>Parimal Singh</a:t>
            </a:r>
          </a:p>
          <a:p>
            <a:r>
              <a:rPr lang="en-US" sz="2000" dirty="0"/>
              <a:t>Lakshmi Tulasi Thummu</a:t>
            </a:r>
          </a:p>
          <a:p>
            <a:r>
              <a:rPr lang="en-US" sz="2000" dirty="0"/>
              <a:t>Swetha Veerla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78244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6073CD6-1A2F-429A-9248-FDEDFDC85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8628"/>
            <a:ext cx="2900363" cy="603647"/>
          </a:xfrm>
        </p:spPr>
        <p:txBody>
          <a:bodyPr>
            <a:normAutofit/>
          </a:bodyPr>
          <a:lstStyle/>
          <a:p>
            <a:r>
              <a:rPr lang="en-US" dirty="0"/>
              <a:t>Application Demo</a:t>
            </a:r>
            <a:endParaRPr lang="en-IN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B6DD0E-BEE1-44EF-9283-A7D35D983110}"/>
              </a:ext>
            </a:extLst>
          </p:cNvPr>
          <p:cNvSpPr txBox="1">
            <a:spLocks/>
          </p:cNvSpPr>
          <p:nvPr/>
        </p:nvSpPr>
        <p:spPr>
          <a:xfrm>
            <a:off x="314325" y="1354931"/>
            <a:ext cx="4457700" cy="3531394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Signing up on the university website is a straightforward process that allows you to access a range of our online services.</a:t>
            </a:r>
          </a:p>
          <a:p>
            <a:r>
              <a:rPr lang="en-US" sz="2000" dirty="0"/>
              <a:t>It prevents users who are signing up with email of existing user.</a:t>
            </a:r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F3859B-2E9F-40BC-914B-AAE89E08A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062" y="600075"/>
            <a:ext cx="3911867" cy="439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29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hart Placeholder 5">
            <a:extLst>
              <a:ext uri="{FF2B5EF4-FFF2-40B4-BE49-F238E27FC236}">
                <a16:creationId xmlns:a16="http://schemas.microsoft.com/office/drawing/2014/main" id="{2F230E02-E0DA-4398-B9DE-88360B66D197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 rotWithShape="1">
          <a:blip r:embed="rId2"/>
          <a:srcRect l="4750" r="4621" b="1"/>
          <a:stretch/>
        </p:blipFill>
        <p:spPr>
          <a:xfrm>
            <a:off x="3511048" y="971024"/>
            <a:ext cx="5475790" cy="36581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E9669AE-8917-4BF3-9EE3-3A341F61647B}"/>
              </a:ext>
            </a:extLst>
          </p:cNvPr>
          <p:cNvSpPr txBox="1">
            <a:spLocks/>
          </p:cNvSpPr>
          <p:nvPr/>
        </p:nvSpPr>
        <p:spPr>
          <a:xfrm>
            <a:off x="0" y="478628"/>
            <a:ext cx="2900363" cy="6036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0674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Application Demo</a:t>
            </a:r>
            <a:endParaRPr lang="en-IN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C6D7A4C-B1BE-4DD6-BBB6-F19C0BC8E5CA}"/>
              </a:ext>
            </a:extLst>
          </p:cNvPr>
          <p:cNvSpPr txBox="1">
            <a:spLocks/>
          </p:cNvSpPr>
          <p:nvPr/>
        </p:nvSpPr>
        <p:spPr>
          <a:xfrm>
            <a:off x="0" y="1597818"/>
            <a:ext cx="3236119" cy="354568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sz="1800" dirty="0"/>
              <a:t>We worked on improvising the responsiveness and compatibility across all devices.</a:t>
            </a:r>
          </a:p>
        </p:txBody>
      </p:sp>
    </p:spTree>
    <p:extLst>
      <p:ext uri="{BB962C8B-B14F-4D97-AF65-F5344CB8AC3E}">
        <p14:creationId xmlns:p14="http://schemas.microsoft.com/office/powerpoint/2010/main" val="2870032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52665-C228-A040-A168-A6DF55B923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1462" y="1500188"/>
            <a:ext cx="3957637" cy="285869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Website compatibility across  various devices.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This is the webpage from mobile phone view</a:t>
            </a:r>
          </a:p>
        </p:txBody>
      </p:sp>
      <p:pic>
        <p:nvPicPr>
          <p:cNvPr id="5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47B21AB8-06A5-4625-9FBC-83BD1846F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991" y="504825"/>
            <a:ext cx="2159718" cy="434578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CE44B06-F5F0-496C-9BB4-20067986099C}"/>
              </a:ext>
            </a:extLst>
          </p:cNvPr>
          <p:cNvSpPr txBox="1">
            <a:spLocks/>
          </p:cNvSpPr>
          <p:nvPr/>
        </p:nvSpPr>
        <p:spPr>
          <a:xfrm>
            <a:off x="0" y="362544"/>
            <a:ext cx="2900363" cy="6036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0674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Application Demo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1338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1981FF22-3962-4515-9F6C-E62C4A8E8C4C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2"/>
          <a:stretch>
            <a:fillRect/>
          </a:stretch>
        </p:blipFill>
        <p:spPr>
          <a:xfrm>
            <a:off x="1314430" y="1307345"/>
            <a:ext cx="6615132" cy="3605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58E7498-489D-4B22-A866-8CA68D1C433C}"/>
              </a:ext>
            </a:extLst>
          </p:cNvPr>
          <p:cNvSpPr txBox="1">
            <a:spLocks/>
          </p:cNvSpPr>
          <p:nvPr/>
        </p:nvSpPr>
        <p:spPr>
          <a:xfrm>
            <a:off x="0" y="362544"/>
            <a:ext cx="2900363" cy="6036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0674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Application Demo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0653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20A692-29E9-4B74-9017-7C67EE6865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2756" y="3942160"/>
            <a:ext cx="3989188" cy="61555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Number of students enrolled across various departments.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C48BC5-9DE8-41E5-B467-26DD4265B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1" y="966191"/>
            <a:ext cx="3836193" cy="27983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0934F21-48BB-4F3E-86EB-F33030734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2544"/>
            <a:ext cx="3884349" cy="603647"/>
          </a:xfrm>
        </p:spPr>
        <p:txBody>
          <a:bodyPr>
            <a:normAutofit fontScale="90000"/>
          </a:bodyPr>
          <a:lstStyle/>
          <a:p>
            <a:r>
              <a:rPr lang="en-US" dirty="0"/>
              <a:t>Application Demo – Charts</a:t>
            </a:r>
            <a:endParaRPr lang="en-IN" dirty="0"/>
          </a:p>
        </p:txBody>
      </p:sp>
      <p:pic>
        <p:nvPicPr>
          <p:cNvPr id="8" name="Chart Placeholder 4">
            <a:extLst>
              <a:ext uri="{FF2B5EF4-FFF2-40B4-BE49-F238E27FC236}">
                <a16:creationId xmlns:a16="http://schemas.microsoft.com/office/drawing/2014/main" id="{3352111B-8BEF-4BB8-8947-2364326911C6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3"/>
          <a:stretch>
            <a:fillRect/>
          </a:stretch>
        </p:blipFill>
        <p:spPr>
          <a:xfrm>
            <a:off x="4486274" y="2190259"/>
            <a:ext cx="4471117" cy="28982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67EDAE7-07C1-4184-8CC4-01D61F27D002}"/>
              </a:ext>
            </a:extLst>
          </p:cNvPr>
          <p:cNvSpPr txBox="1">
            <a:spLocks/>
          </p:cNvSpPr>
          <p:nvPr/>
        </p:nvSpPr>
        <p:spPr>
          <a:xfrm>
            <a:off x="4486274" y="863203"/>
            <a:ext cx="3989188" cy="1094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rgbClr val="46606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Overall progress of the institution was shown by designing a line graph that spoke about the improvised rankings with each passing year.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925672C-E801-402A-8BB4-4044D6222D3C}"/>
              </a:ext>
            </a:extLst>
          </p:cNvPr>
          <p:cNvSpPr/>
          <p:nvPr/>
        </p:nvSpPr>
        <p:spPr>
          <a:xfrm>
            <a:off x="2814638" y="4129088"/>
            <a:ext cx="45719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016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1923-CDA0-4ACC-A330-D6B7E4771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97682"/>
            <a:ext cx="4493419" cy="466724"/>
          </a:xfrm>
        </p:spPr>
        <p:txBody>
          <a:bodyPr/>
          <a:lstStyle/>
          <a:p>
            <a:r>
              <a:rPr lang="en-US" dirty="0"/>
              <a:t>Demo: About Us page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4D766-D4F8-439E-B9BC-FEF9BB245E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9853" y="3136106"/>
            <a:ext cx="8014097" cy="285869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About us page is easily accessible which helps us understand about each team member and their involvement towards achieving this website.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Details can be accessed by hovering over the images.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tx1"/>
              </a:solidFill>
            </a:endParaRPr>
          </a:p>
        </p:txBody>
      </p:sp>
      <p:pic>
        <p:nvPicPr>
          <p:cNvPr id="5" name="Chart Placeholder 4">
            <a:extLst>
              <a:ext uri="{FF2B5EF4-FFF2-40B4-BE49-F238E27FC236}">
                <a16:creationId xmlns:a16="http://schemas.microsoft.com/office/drawing/2014/main" id="{9FC88855-0650-4A5D-9B97-C5B08097356A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51" b="23418"/>
          <a:stretch/>
        </p:blipFill>
        <p:spPr>
          <a:xfrm>
            <a:off x="1239837" y="961808"/>
            <a:ext cx="5889625" cy="217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37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31C313-031F-4C8A-87E9-C16B87B97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935" y="1335881"/>
            <a:ext cx="5150902" cy="29860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BDC304C-FAE5-4BAC-9F8A-5DE9999DA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2544"/>
            <a:ext cx="2900363" cy="603647"/>
          </a:xfrm>
        </p:spPr>
        <p:txBody>
          <a:bodyPr/>
          <a:lstStyle/>
          <a:p>
            <a:r>
              <a:rPr lang="en-US" dirty="0"/>
              <a:t>Application Demo</a:t>
            </a:r>
            <a:endParaRPr lang="en-IN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714D43E-9F1E-42CC-9FA6-FFA234FB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468" y="1728787"/>
            <a:ext cx="3660317" cy="305752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Contact US: Guest can send message if they have any question regarding the university or housing facility. </a:t>
            </a:r>
            <a:endParaRPr lang="en-IN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349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AB007-DD13-2049-BDF0-A9F4BA7EC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234" y="1143001"/>
            <a:ext cx="3134916" cy="1585912"/>
          </a:xfrm>
        </p:spPr>
        <p:txBody>
          <a:bodyPr>
            <a:normAutofit/>
          </a:bodyPr>
          <a:lstStyle/>
          <a:p>
            <a:r>
              <a:rPr lang="en-US" sz="4000" dirty="0"/>
              <a:t>Learnings: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E8EAF23-3BE2-4A2C-B401-67409A8C67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9156493"/>
              </p:ext>
            </p:extLst>
          </p:nvPr>
        </p:nvGraphicFramePr>
        <p:xfrm>
          <a:off x="3900489" y="0"/>
          <a:ext cx="5243512" cy="5143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1059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231B84C-0D27-4DE8-9BAA-A6369B1FD4D8}"/>
              </a:ext>
            </a:extLst>
          </p:cNvPr>
          <p:cNvSpPr txBox="1">
            <a:spLocks/>
          </p:cNvSpPr>
          <p:nvPr/>
        </p:nvSpPr>
        <p:spPr>
          <a:xfrm>
            <a:off x="2875953" y="2064544"/>
            <a:ext cx="6989564" cy="1400174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dirty="0">
                <a:solidFill>
                  <a:schemeClr val="bg1"/>
                </a:solidFill>
              </a:rPr>
              <a:t>THANK YOU</a:t>
            </a:r>
            <a:endParaRPr lang="en-IN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937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26D8C-F246-7943-AC9F-D2F028CF5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Agenda: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7F018-C87B-464B-83D3-7D6A15C3A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Website briefing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Flask introduction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 Design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Folder hierarchy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Demo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Website walkthrough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Conclusion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933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4269607B-233E-47C4-9FEE-A7F0AB8CEA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5352418"/>
              </p:ext>
            </p:extLst>
          </p:nvPr>
        </p:nvGraphicFramePr>
        <p:xfrm>
          <a:off x="-1" y="-1"/>
          <a:ext cx="9244014" cy="5222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1629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34074-56A4-4CDD-BB0D-47BE8D049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462" y="1197769"/>
            <a:ext cx="7886700" cy="326350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1"/>
                </a:solidFill>
              </a:rPr>
              <a:t>To develop and bring our project to life, we utilized several markup and programming languages, including:</a:t>
            </a:r>
          </a:p>
          <a:p>
            <a:pPr marL="949954" lvl="1" indent="-474977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HTML</a:t>
            </a:r>
          </a:p>
          <a:p>
            <a:pPr marL="949954" lvl="1" indent="-474977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CSS </a:t>
            </a:r>
          </a:p>
          <a:p>
            <a:pPr marL="993133" lvl="1" indent="-496566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JavaScript</a:t>
            </a:r>
          </a:p>
          <a:p>
            <a:pPr marL="949954" lvl="1" indent="-474977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Python Flask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IN" sz="2000" dirty="0">
              <a:solidFill>
                <a:schemeClr val="tx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BAF8428-ED62-4D0B-A0D6-19B697C3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8628"/>
            <a:ext cx="3543300" cy="603647"/>
          </a:xfrm>
        </p:spPr>
        <p:txBody>
          <a:bodyPr>
            <a:normAutofit/>
          </a:bodyPr>
          <a:lstStyle/>
          <a:p>
            <a:r>
              <a:rPr lang="en-US" dirty="0"/>
              <a:t>Design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1184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24998-8175-4248-BD8C-B7F4E58D1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0" y="273844"/>
            <a:ext cx="3714749" cy="994172"/>
          </a:xfrm>
        </p:spPr>
        <p:txBody>
          <a:bodyPr/>
          <a:lstStyle/>
          <a:p>
            <a:r>
              <a:rPr lang="en-US" dirty="0"/>
              <a:t>What is Flask?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4DE2E-F38B-4E4F-88FA-EDA161C21DE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Flask is a framework developed in Python language.</a:t>
            </a:r>
          </a:p>
          <a:p>
            <a:r>
              <a:rPr lang="en-US" dirty="0">
                <a:solidFill>
                  <a:schemeClr val="tx1"/>
                </a:solidFill>
              </a:rPr>
              <a:t>It can be leveraged to render pages and route various URL’s.</a:t>
            </a:r>
          </a:p>
          <a:p>
            <a:r>
              <a:rPr lang="en-US" dirty="0">
                <a:solidFill>
                  <a:schemeClr val="tx1"/>
                </a:solidFill>
              </a:rPr>
              <a:t>Helps us to achieve modular programming.</a:t>
            </a:r>
          </a:p>
          <a:p>
            <a:r>
              <a:rPr lang="en-US" dirty="0">
                <a:solidFill>
                  <a:schemeClr val="tx1"/>
                </a:solidFill>
              </a:rPr>
              <a:t>Promotes code reusability thereby increasing scalability.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936738F6-AE3A-465A-B959-A4CA06E403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20" r="52892" b="-2"/>
          <a:stretch/>
        </p:blipFill>
        <p:spPr>
          <a:xfrm>
            <a:off x="0" y="1"/>
            <a:ext cx="349186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EF7F0BD-48A5-4C4A-A2DC-6F2B779FD56D}"/>
              </a:ext>
            </a:extLst>
          </p:cNvPr>
          <p:cNvSpPr txBox="1">
            <a:spLocks/>
          </p:cNvSpPr>
          <p:nvPr/>
        </p:nvSpPr>
        <p:spPr>
          <a:xfrm>
            <a:off x="157163" y="1252538"/>
            <a:ext cx="3943350" cy="3263504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One Route for each webpage.</a:t>
            </a: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IN" dirty="0" err="1">
                <a:solidFill>
                  <a:schemeClr val="bg1">
                    <a:lumMod val="50000"/>
                  </a:schemeClr>
                </a:solidFill>
              </a:rPr>
              <a:t>app.route</a:t>
            </a:r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('/</a:t>
            </a:r>
            <a:r>
              <a:rPr lang="en-IN" dirty="0" err="1">
                <a:solidFill>
                  <a:schemeClr val="bg1">
                    <a:lumMod val="50000"/>
                  </a:schemeClr>
                </a:solidFill>
              </a:rPr>
              <a:t>signin</a:t>
            </a:r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')</a:t>
            </a:r>
          </a:p>
          <a:p>
            <a:pPr marL="0" indent="0">
              <a:buNone/>
            </a:pPr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def </a:t>
            </a:r>
            <a:r>
              <a:rPr lang="en-IN" dirty="0" err="1">
                <a:solidFill>
                  <a:schemeClr val="bg1">
                    <a:lumMod val="50000"/>
                  </a:schemeClr>
                </a:solidFill>
              </a:rPr>
              <a:t>signin</a:t>
            </a:r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():</a:t>
            </a:r>
          </a:p>
          <a:p>
            <a:pPr marL="0" indent="0">
              <a:buNone/>
            </a:pPr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    return </a:t>
            </a:r>
            <a:r>
              <a:rPr lang="en-IN" dirty="0" err="1">
                <a:solidFill>
                  <a:schemeClr val="bg1">
                    <a:lumMod val="50000"/>
                  </a:schemeClr>
                </a:solidFill>
              </a:rPr>
              <a:t>render_template</a:t>
            </a:r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('signin.html')</a:t>
            </a: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E40D16-271E-4AB4-B35C-7318898FD2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819"/>
          <a:stretch/>
        </p:blipFill>
        <p:spPr>
          <a:xfrm>
            <a:off x="4221956" y="794814"/>
            <a:ext cx="4814888" cy="411160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D6AB5305-BFB4-4836-BAB4-8438B0DB9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8628"/>
            <a:ext cx="2900363" cy="603647"/>
          </a:xfrm>
        </p:spPr>
        <p:txBody>
          <a:bodyPr/>
          <a:lstStyle/>
          <a:p>
            <a:r>
              <a:rPr lang="en-US" dirty="0"/>
              <a:t>Application Setup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0679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6073CD6-1A2F-429A-9248-FDEDFDC85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8628"/>
            <a:ext cx="2900363" cy="603647"/>
          </a:xfrm>
        </p:spPr>
        <p:txBody>
          <a:bodyPr/>
          <a:lstStyle/>
          <a:p>
            <a:r>
              <a:rPr lang="en-US" dirty="0"/>
              <a:t>Application Setup</a:t>
            </a:r>
            <a:endParaRPr lang="en-IN" dirty="0"/>
          </a:p>
        </p:txBody>
      </p:sp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34648E7C-FD09-484B-9001-9BC13A665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612" y="550069"/>
            <a:ext cx="1559368" cy="426958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B6DD0E-BEE1-44EF-9283-A7D35D983110}"/>
              </a:ext>
            </a:extLst>
          </p:cNvPr>
          <p:cNvSpPr txBox="1">
            <a:spLocks/>
          </p:cNvSpPr>
          <p:nvPr/>
        </p:nvSpPr>
        <p:spPr>
          <a:xfrm>
            <a:off x="314325" y="1354931"/>
            <a:ext cx="3793331" cy="1231107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have added all the </a:t>
            </a:r>
          </a:p>
          <a:p>
            <a:pPr marL="0" indent="0">
              <a:buNone/>
            </a:pPr>
            <a:r>
              <a:rPr lang="en-US" dirty="0"/>
              <a:t>images and Java Script files</a:t>
            </a:r>
          </a:p>
          <a:p>
            <a:pPr marL="0" indent="0">
              <a:buNone/>
            </a:pPr>
            <a:r>
              <a:rPr lang="en-US" dirty="0"/>
              <a:t>into Flask’s Static folder.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C87E53-4A58-4463-B11C-702A0DCC9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198"/>
          <a:stretch/>
        </p:blipFill>
        <p:spPr>
          <a:xfrm>
            <a:off x="4272947" y="707231"/>
            <a:ext cx="1662069" cy="4021932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85C65D2-4F86-420B-A28B-0EF3BCE80843}"/>
              </a:ext>
            </a:extLst>
          </p:cNvPr>
          <p:cNvSpPr txBox="1">
            <a:spLocks/>
          </p:cNvSpPr>
          <p:nvPr/>
        </p:nvSpPr>
        <p:spPr>
          <a:xfrm>
            <a:off x="5483424" y="4898231"/>
            <a:ext cx="1484916" cy="32385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/>
              <a:t>Flask Folder Structure</a:t>
            </a:r>
          </a:p>
        </p:txBody>
      </p:sp>
    </p:spTree>
    <p:extLst>
      <p:ext uri="{BB962C8B-B14F-4D97-AF65-F5344CB8AC3E}">
        <p14:creationId xmlns:p14="http://schemas.microsoft.com/office/powerpoint/2010/main" val="3267689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145EAB0-7FE3-44A9-B94A-984185742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2544"/>
            <a:ext cx="2900363" cy="603647"/>
          </a:xfrm>
        </p:spPr>
        <p:txBody>
          <a:bodyPr/>
          <a:lstStyle/>
          <a:p>
            <a:r>
              <a:rPr lang="en-US" dirty="0"/>
              <a:t>Application Setup</a:t>
            </a:r>
            <a:endParaRPr lang="en-IN" dirty="0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CB675EDA-8139-4BA5-A3D3-FCD1456F1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132" y="1657350"/>
            <a:ext cx="6943724" cy="336470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90AEA46-9D38-4033-A6C9-C3EF935F7BF1}"/>
              </a:ext>
            </a:extLst>
          </p:cNvPr>
          <p:cNvSpPr txBox="1">
            <a:spLocks/>
          </p:cNvSpPr>
          <p:nvPr/>
        </p:nvSpPr>
        <p:spPr>
          <a:xfrm>
            <a:off x="514349" y="1000125"/>
            <a:ext cx="8215313" cy="657225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Here, Flask’s </a:t>
            </a:r>
            <a:r>
              <a:rPr lang="en-US" sz="2000" b="1" dirty="0"/>
              <a:t>url_for() </a:t>
            </a:r>
            <a:r>
              <a:rPr lang="en-US" sz="2000" dirty="0"/>
              <a:t>help function is used to generate links to matching routes.</a:t>
            </a:r>
          </a:p>
        </p:txBody>
      </p:sp>
    </p:spTree>
    <p:extLst>
      <p:ext uri="{BB962C8B-B14F-4D97-AF65-F5344CB8AC3E}">
        <p14:creationId xmlns:p14="http://schemas.microsoft.com/office/powerpoint/2010/main" val="632125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145EAB0-7FE3-44A9-B94A-984185742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2544"/>
            <a:ext cx="2900363" cy="603647"/>
          </a:xfrm>
        </p:spPr>
        <p:txBody>
          <a:bodyPr/>
          <a:lstStyle/>
          <a:p>
            <a:r>
              <a:rPr lang="en-US" dirty="0"/>
              <a:t>Application Demo</a:t>
            </a:r>
            <a:endParaRPr lang="en-IN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90AEA46-9D38-4033-A6C9-C3EF935F7BF1}"/>
              </a:ext>
            </a:extLst>
          </p:cNvPr>
          <p:cNvSpPr txBox="1">
            <a:spLocks/>
          </p:cNvSpPr>
          <p:nvPr/>
        </p:nvSpPr>
        <p:spPr>
          <a:xfrm>
            <a:off x="164306" y="1316235"/>
            <a:ext cx="3586164" cy="4064794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3EB102-047D-4C12-A156-93822286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873" y="880466"/>
            <a:ext cx="4240789" cy="374868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B5284FC-1FEF-4902-9744-0AD73A27F45B}"/>
              </a:ext>
            </a:extLst>
          </p:cNvPr>
          <p:cNvSpPr/>
          <p:nvPr/>
        </p:nvSpPr>
        <p:spPr>
          <a:xfrm>
            <a:off x="107156" y="1316235"/>
            <a:ext cx="400764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login form provides secure access to the University website, which contains information about the available courses, Inquires  and other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login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frm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will prevent the users who’s information is not in our university database and throughs error “User does not exist”</a:t>
            </a:r>
          </a:p>
        </p:txBody>
      </p:sp>
    </p:spTree>
    <p:extLst>
      <p:ext uri="{BB962C8B-B14F-4D97-AF65-F5344CB8AC3E}">
        <p14:creationId xmlns:p14="http://schemas.microsoft.com/office/powerpoint/2010/main" val="175503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{59DB9003-08C6-A44B-B374-62BE413F1DB3}tf16401378</Template>
  <TotalTime>3114</TotalTime>
  <Words>507</Words>
  <Application>Microsoft Office PowerPoint</Application>
  <PresentationFormat>On-screen Show (16:9)</PresentationFormat>
  <Paragraphs>69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Wingdings</vt:lpstr>
      <vt:lpstr>Office Theme</vt:lpstr>
      <vt:lpstr>ISM 6225 Distributed Information Systems  Instructor: Daniel Clinton Spring 2023 </vt:lpstr>
      <vt:lpstr>Agenda:</vt:lpstr>
      <vt:lpstr>PowerPoint Presentation</vt:lpstr>
      <vt:lpstr>Design</vt:lpstr>
      <vt:lpstr>What is Flask?</vt:lpstr>
      <vt:lpstr>Application Setup</vt:lpstr>
      <vt:lpstr>Application Setup</vt:lpstr>
      <vt:lpstr>Application Setup</vt:lpstr>
      <vt:lpstr>Application Demo</vt:lpstr>
      <vt:lpstr>Application Demo</vt:lpstr>
      <vt:lpstr>PowerPoint Presentation</vt:lpstr>
      <vt:lpstr>PowerPoint Presentation</vt:lpstr>
      <vt:lpstr>PowerPoint Presentation</vt:lpstr>
      <vt:lpstr>Application Demo – Charts</vt:lpstr>
      <vt:lpstr>Demo: About Us page</vt:lpstr>
      <vt:lpstr>Application Demo</vt:lpstr>
      <vt:lpstr>Learnings: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DiMercurio, Kyrstin</dc:creator>
  <cp:lastModifiedBy>Venkata Sai Prasannakumar Tummala</cp:lastModifiedBy>
  <cp:revision>39</cp:revision>
  <dcterms:created xsi:type="dcterms:W3CDTF">2019-11-06T18:18:56Z</dcterms:created>
  <dcterms:modified xsi:type="dcterms:W3CDTF">2023-04-29T02:55:02Z</dcterms:modified>
</cp:coreProperties>
</file>